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38"/>
  </p:handoutMasterIdLst>
  <p:sldIdLst>
    <p:sldId id="257" r:id="rId4"/>
    <p:sldId id="258" r:id="rId6"/>
    <p:sldId id="259" r:id="rId7"/>
    <p:sldId id="260" r:id="rId8"/>
    <p:sldId id="263" r:id="rId9"/>
    <p:sldId id="262" r:id="rId10"/>
    <p:sldId id="261" r:id="rId11"/>
    <p:sldId id="264" r:id="rId12"/>
    <p:sldId id="265" r:id="rId13"/>
    <p:sldId id="266" r:id="rId14"/>
    <p:sldId id="267" r:id="rId15"/>
    <p:sldId id="268" r:id="rId16"/>
    <p:sldId id="269" r:id="rId17"/>
    <p:sldId id="270" r:id="rId18"/>
    <p:sldId id="271" r:id="rId19"/>
    <p:sldId id="278" r:id="rId20"/>
    <p:sldId id="285" r:id="rId21"/>
    <p:sldId id="286" r:id="rId22"/>
    <p:sldId id="287" r:id="rId23"/>
    <p:sldId id="289" r:id="rId24"/>
    <p:sldId id="288" r:id="rId25"/>
    <p:sldId id="290" r:id="rId26"/>
    <p:sldId id="291" r:id="rId27"/>
    <p:sldId id="292" r:id="rId28"/>
    <p:sldId id="293" r:id="rId29"/>
    <p:sldId id="272" r:id="rId30"/>
    <p:sldId id="273" r:id="rId31"/>
    <p:sldId id="274" r:id="rId32"/>
    <p:sldId id="276" r:id="rId33"/>
    <p:sldId id="275" r:id="rId34"/>
    <p:sldId id="277" r:id="rId35"/>
    <p:sldId id="301" r:id="rId36"/>
    <p:sldId id="302" r:id="rId37"/>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EFF"/>
    <a:srgbClr val="7995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2" Type="http://schemas.openxmlformats.org/officeDocument/2006/relationships/tags" Target="tags/tag165.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tags" Target="../tags/tag2.xml"/><Relationship Id="rId3" Type="http://schemas.openxmlformats.org/officeDocument/2006/relationships/image" Target="../media/image1.png"/><Relationship Id="rId2" Type="http://schemas.openxmlformats.org/officeDocument/2006/relationships/tags" Target="../tags/tag1.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4.xml"/><Relationship Id="rId7" Type="http://schemas.openxmlformats.org/officeDocument/2006/relationships/tags" Target="../tags/tag13.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image" Target="../media/image1.png"/><Relationship Id="rId2" Type="http://schemas.openxmlformats.org/officeDocument/2006/relationships/tags" Target="../tags/tag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image" Target="../media/image3.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0" Type="http://schemas.openxmlformats.org/officeDocument/2006/relationships/tags" Target="../tags/tag2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image" Target="../media/image1.png"/><Relationship Id="rId2" Type="http://schemas.openxmlformats.org/officeDocument/2006/relationships/tags" Target="../tags/tag23.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image" Target="../media/image1.png"/><Relationship Id="rId2" Type="http://schemas.openxmlformats.org/officeDocument/2006/relationships/tags" Target="../tags/tag30.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image" Target="../media/image1.png"/><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image" Target="../media/image1.png"/><Relationship Id="rId2" Type="http://schemas.openxmlformats.org/officeDocument/2006/relationships/tags" Target="../tags/tag5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image" Target="../media/image1.png"/><Relationship Id="rId2" Type="http://schemas.openxmlformats.org/officeDocument/2006/relationships/tags" Target="../tags/tag5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image" Target="../media/image1.png"/><Relationship Id="rId4" Type="http://schemas.openxmlformats.org/officeDocument/2006/relationships/tags" Target="../tags/tag65.xml"/><Relationship Id="rId3" Type="http://schemas.openxmlformats.org/officeDocument/2006/relationships/image" Target="../media/image2.png"/><Relationship Id="rId2" Type="http://schemas.openxmlformats.org/officeDocument/2006/relationships/tags" Target="../tags/tag64.xml"/><Relationship Id="rId10" Type="http://schemas.openxmlformats.org/officeDocument/2006/relationships/tags" Target="../tags/tag70.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tags" Target="../tags/tag73.xml"/><Relationship Id="rId4" Type="http://schemas.openxmlformats.org/officeDocument/2006/relationships/tags" Target="../tags/tag72.xml"/><Relationship Id="rId3" Type="http://schemas.openxmlformats.org/officeDocument/2006/relationships/image" Target="../media/image2.png"/><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image" Target="../media/image1.png"/><Relationship Id="rId3" Type="http://schemas.openxmlformats.org/officeDocument/2006/relationships/tags" Target="../tags/tag77.xml"/><Relationship Id="rId2" Type="http://schemas.openxmlformats.org/officeDocument/2006/relationships/tags" Target="../tags/tag76.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image" Target="../media/image1.png"/><Relationship Id="rId3" Type="http://schemas.openxmlformats.org/officeDocument/2006/relationships/tags" Target="../tags/tag84.xml"/><Relationship Id="rId2" Type="http://schemas.openxmlformats.org/officeDocument/2006/relationships/tags" Target="../tags/tag83.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image" Target="../media/image4.png"/><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tags" Target="../tags/tag98.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05.xml"/><Relationship Id="rId8" Type="http://schemas.openxmlformats.org/officeDocument/2006/relationships/tags" Target="../tags/tag104.xml"/><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image" Target="../media/image5.png"/><Relationship Id="rId3" Type="http://schemas.openxmlformats.org/officeDocument/2006/relationships/tags" Target="../tags/tag100.xml"/><Relationship Id="rId2" Type="http://schemas.openxmlformats.org/officeDocument/2006/relationships/tags" Target="../tags/tag99.xml"/><Relationship Id="rId10" Type="http://schemas.openxmlformats.org/officeDocument/2006/relationships/tags" Target="../tags/tag106.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image" Target="../media/image6.png"/><Relationship Id="rId3" Type="http://schemas.openxmlformats.org/officeDocument/2006/relationships/tags" Target="../tags/tag108.xml"/><Relationship Id="rId2" Type="http://schemas.openxmlformats.org/officeDocument/2006/relationships/tags" Target="../tags/tag107.xml"/><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image" Target="../media/image7.png"/><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9199959" y="0"/>
            <a:ext cx="2992041" cy="1465068"/>
          </a:xfrm>
          <a:prstGeom prst="rect">
            <a:avLst/>
          </a:prstGeom>
        </p:spPr>
      </p:pic>
      <p:pic>
        <p:nvPicPr>
          <p:cNvPr id="8" name="图片 7"/>
          <p:cNvPicPr>
            <a:picLocks noChangeAspect="1"/>
          </p:cNvPicPr>
          <p:nvPr>
            <p:custDataLst>
              <p:tags r:id="rId4"/>
            </p:custDataLst>
          </p:nvPr>
        </p:nvPicPr>
        <p:blipFill rotWithShape="1">
          <a:blip r:embed="rId5"/>
          <a:srcRect/>
          <a:stretch>
            <a:fillRect/>
          </a:stretch>
        </p:blipFill>
        <p:spPr>
          <a:xfrm>
            <a:off x="0" y="1661961"/>
            <a:ext cx="7610902" cy="5196040"/>
          </a:xfrm>
          <a:prstGeom prst="rect">
            <a:avLst/>
          </a:prstGeom>
        </p:spPr>
      </p:pic>
      <p:sp>
        <p:nvSpPr>
          <p:cNvPr id="2" name="标题 1"/>
          <p:cNvSpPr>
            <a:spLocks noGrp="1"/>
          </p:cNvSpPr>
          <p:nvPr>
            <p:ph type="ctrTitle" hasCustomPrompt="1"/>
            <p:custDataLst>
              <p:tags r:id="rId6"/>
            </p:custDataLst>
          </p:nvPr>
        </p:nvSpPr>
        <p:spPr>
          <a:xfrm>
            <a:off x="6444343" y="1531335"/>
            <a:ext cx="5747657" cy="1473366"/>
          </a:xfrm>
        </p:spPr>
        <p:txBody>
          <a:bodyPr anchor="b">
            <a:normAutofit/>
          </a:bodyPr>
          <a:lstStyle>
            <a:lvl1pPr algn="ctr">
              <a:defRPr sz="4800">
                <a:solidFill>
                  <a:schemeClr val="accent1"/>
                </a:solidFill>
              </a:defRPr>
            </a:lvl1pPr>
          </a:lstStyle>
          <a:p>
            <a:r>
              <a:rPr lang="zh-CN" altLang="en-US" dirty="0"/>
              <a:t>单击此处编辑标题</a:t>
            </a:r>
            <a:endParaRPr lang="zh-CN" altLang="en-US" dirty="0"/>
          </a:p>
        </p:txBody>
      </p:sp>
      <p:sp>
        <p:nvSpPr>
          <p:cNvPr id="3" name="副标题 2"/>
          <p:cNvSpPr>
            <a:spLocks noGrp="1"/>
          </p:cNvSpPr>
          <p:nvPr>
            <p:ph type="subTitle" idx="1"/>
            <p:custDataLst>
              <p:tags r:id="rId7"/>
            </p:custDataLst>
          </p:nvPr>
        </p:nvSpPr>
        <p:spPr>
          <a:xfrm>
            <a:off x="6444343" y="3227403"/>
            <a:ext cx="5747657" cy="919403"/>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custDataLst>
              <p:tags r:id="rId8"/>
            </p:custDataLst>
          </p:nvPr>
        </p:nvSpPr>
        <p:spPr/>
        <p:txBody>
          <a:bodyPr/>
          <a:lstStyle/>
          <a:p>
            <a:fld id="{91AD70C8-A7C0-4A57-A0CF-AF084CED8EE5}"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E053E75F-F036-4CFB-8D5B-479496F3A0A7}" type="slidenum">
              <a:rPr lang="zh-CN" altLang="en-US" smtClean="0"/>
            </a:fld>
            <a:endParaRPr lang="zh-CN" altLang="en-US"/>
          </a:p>
        </p:txBody>
      </p:sp>
      <p:sp>
        <p:nvSpPr>
          <p:cNvPr id="10" name="椭圆 31"/>
          <p:cNvSpPr/>
          <p:nvPr>
            <p:custDataLst>
              <p:tags r:id="rId11"/>
            </p:custDataLst>
          </p:nvPr>
        </p:nvSpPr>
        <p:spPr>
          <a:xfrm rot="16200000">
            <a:off x="9813779" y="4048095"/>
            <a:ext cx="457195" cy="209580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2"/>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accent2"/>
              </a:solidFill>
              <a:latin typeface="方正静蕾简体" panose="02000000000000000000" pitchFamily="2" charset="-122"/>
              <a:ea typeface="方正静蕾简体" panose="02000000000000000000"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9199959" y="0"/>
            <a:ext cx="2992041" cy="1465068"/>
          </a:xfrm>
          <a:prstGeom prst="rect">
            <a:avLst/>
          </a:prstGeom>
        </p:spPr>
      </p:pic>
      <p:sp>
        <p:nvSpPr>
          <p:cNvPr id="2" name="标题 1"/>
          <p:cNvSpPr>
            <a:spLocks noGrp="1"/>
          </p:cNvSpPr>
          <p:nvPr>
            <p:ph type="title"/>
            <p:custDataLst>
              <p:tags r:id="rId4"/>
            </p:custDataLst>
          </p:nvPr>
        </p:nvSpPr>
        <p:spPr>
          <a:xfrm>
            <a:off x="838200" y="1349829"/>
            <a:ext cx="10515600" cy="1373641"/>
          </a:xfrm>
        </p:spPr>
        <p:txBody>
          <a:bodyPr anchor="b" anchorCtr="0"/>
          <a:lstStyle>
            <a:lvl1pPr>
              <a:defRPr>
                <a:solidFill>
                  <a:schemeClr val="accent1"/>
                </a:solidFill>
              </a:defRPr>
            </a:lvl1pPr>
          </a:lstStyle>
          <a:p>
            <a:r>
              <a:rPr lang="zh-CN" altLang="en-US" dirty="0"/>
              <a:t>单击此处编辑母版标题样式</a:t>
            </a:r>
            <a:endParaRPr lang="zh-CN" altLang="en-US" dirty="0"/>
          </a:p>
        </p:txBody>
      </p:sp>
      <p:sp>
        <p:nvSpPr>
          <p:cNvPr id="3" name="内容占位符 2"/>
          <p:cNvSpPr>
            <a:spLocks noGrp="1"/>
          </p:cNvSpPr>
          <p:nvPr>
            <p:ph idx="1"/>
            <p:custDataLst>
              <p:tags r:id="rId5"/>
            </p:custDataLst>
          </p:nvPr>
        </p:nvSpPr>
        <p:spPr>
          <a:xfrm>
            <a:off x="838200" y="2902857"/>
            <a:ext cx="10515600" cy="3274106"/>
          </a:xfrm>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2735216" y="4702621"/>
            <a:ext cx="6721569" cy="1398361"/>
          </a:xfrm>
        </p:spPr>
        <p:txBody>
          <a:bodyPr anchor="ctr" anchorCtr="0">
            <a:normAutofit/>
          </a:bodyPr>
          <a:lstStyle>
            <a:lvl1pPr algn="dist">
              <a:defRPr sz="4800">
                <a:solidFill>
                  <a:schemeClr val="accent1"/>
                </a:solidFill>
              </a:defRPr>
            </a:lvl1pPr>
          </a:lstStyle>
          <a:p>
            <a:r>
              <a:rPr lang="zh-CN" altLang="en-US" dirty="0"/>
              <a:t>单击此处编辑标题</a:t>
            </a:r>
            <a:endParaRPr lang="zh-CN" altLang="en-US" dirty="0"/>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p:custDataLst>
              <p:tags r:id="rId6"/>
            </p:custDataLst>
          </p:nvPr>
        </p:nvPicPr>
        <p:blipFill>
          <a:blip r:embed="rId7"/>
          <a:stretch>
            <a:fillRect/>
          </a:stretch>
        </p:blipFill>
        <p:spPr>
          <a:xfrm>
            <a:off x="3637277" y="602019"/>
            <a:ext cx="4917446" cy="3650662"/>
          </a:xfrm>
          <a:prstGeom prst="rect">
            <a:avLst/>
          </a:prstGeom>
        </p:spPr>
      </p:pic>
      <p:grpSp>
        <p:nvGrpSpPr>
          <p:cNvPr id="8" name="Group 4"/>
          <p:cNvGrpSpPr>
            <a:grpSpLocks noChangeAspect="1"/>
          </p:cNvGrpSpPr>
          <p:nvPr>
            <p:custDataLst>
              <p:tags r:id="rId8"/>
            </p:custDataLst>
          </p:nvPr>
        </p:nvGrpSpPr>
        <p:grpSpPr bwMode="auto">
          <a:xfrm>
            <a:off x="9168297" y="1583141"/>
            <a:ext cx="2651611" cy="737288"/>
            <a:chOff x="5056" y="461"/>
            <a:chExt cx="2424" cy="674"/>
          </a:xfrm>
          <a:solidFill>
            <a:schemeClr val="accent2"/>
          </a:solidFill>
        </p:grpSpPr>
        <p:sp>
          <p:nvSpPr>
            <p:cNvPr id="9" name="Freeform 5"/>
            <p:cNvSpPr>
              <a:spLocks noEditPoints="1"/>
            </p:cNvSpPr>
            <p:nvPr>
              <p:custDataLst>
                <p:tags r:id="rId9"/>
              </p:custDataLst>
            </p:nvPr>
          </p:nvSpPr>
          <p:spPr bwMode="auto">
            <a:xfrm>
              <a:off x="5056" y="634"/>
              <a:ext cx="666" cy="348"/>
            </a:xfrm>
            <a:custGeom>
              <a:avLst/>
              <a:gdLst>
                <a:gd name="T0" fmla="*/ 279 w 281"/>
                <a:gd name="T1" fmla="*/ 117 h 146"/>
                <a:gd name="T2" fmla="*/ 279 w 281"/>
                <a:gd name="T3" fmla="*/ 115 h 146"/>
                <a:gd name="T4" fmla="*/ 230 w 281"/>
                <a:gd name="T5" fmla="*/ 57 h 146"/>
                <a:gd name="T6" fmla="*/ 229 w 281"/>
                <a:gd name="T7" fmla="*/ 57 h 146"/>
                <a:gd name="T8" fmla="*/ 225 w 281"/>
                <a:gd name="T9" fmla="*/ 55 h 146"/>
                <a:gd name="T10" fmla="*/ 202 w 281"/>
                <a:gd name="T11" fmla="*/ 66 h 146"/>
                <a:gd name="T12" fmla="*/ 195 w 281"/>
                <a:gd name="T13" fmla="*/ 32 h 146"/>
                <a:gd name="T14" fmla="*/ 193 w 281"/>
                <a:gd name="T15" fmla="*/ 28 h 146"/>
                <a:gd name="T16" fmla="*/ 192 w 281"/>
                <a:gd name="T17" fmla="*/ 27 h 146"/>
                <a:gd name="T18" fmla="*/ 166 w 281"/>
                <a:gd name="T19" fmla="*/ 14 h 146"/>
                <a:gd name="T20" fmla="*/ 139 w 281"/>
                <a:gd name="T21" fmla="*/ 1 h 146"/>
                <a:gd name="T22" fmla="*/ 136 w 281"/>
                <a:gd name="T23" fmla="*/ 4 h 146"/>
                <a:gd name="T24" fmla="*/ 134 w 281"/>
                <a:gd name="T25" fmla="*/ 5 h 146"/>
                <a:gd name="T26" fmla="*/ 60 w 281"/>
                <a:gd name="T27" fmla="*/ 76 h 146"/>
                <a:gd name="T28" fmla="*/ 2 w 281"/>
                <a:gd name="T29" fmla="*/ 140 h 146"/>
                <a:gd name="T30" fmla="*/ 1 w 281"/>
                <a:gd name="T31" fmla="*/ 141 h 146"/>
                <a:gd name="T32" fmla="*/ 0 w 281"/>
                <a:gd name="T33" fmla="*/ 143 h 146"/>
                <a:gd name="T34" fmla="*/ 0 w 281"/>
                <a:gd name="T35" fmla="*/ 143 h 146"/>
                <a:gd name="T36" fmla="*/ 1 w 281"/>
                <a:gd name="T37" fmla="*/ 145 h 146"/>
                <a:gd name="T38" fmla="*/ 3 w 281"/>
                <a:gd name="T39" fmla="*/ 146 h 146"/>
                <a:gd name="T40" fmla="*/ 14 w 281"/>
                <a:gd name="T41" fmla="*/ 143 h 146"/>
                <a:gd name="T42" fmla="*/ 279 w 281"/>
                <a:gd name="T43" fmla="*/ 122 h 146"/>
                <a:gd name="T44" fmla="*/ 279 w 281"/>
                <a:gd name="T45" fmla="*/ 117 h 146"/>
                <a:gd name="T46" fmla="*/ 69 w 281"/>
                <a:gd name="T47" fmla="*/ 75 h 146"/>
                <a:gd name="T48" fmla="*/ 138 w 281"/>
                <a:gd name="T49" fmla="*/ 9 h 146"/>
                <a:gd name="T50" fmla="*/ 139 w 281"/>
                <a:gd name="T51" fmla="*/ 6 h 146"/>
                <a:gd name="T52" fmla="*/ 166 w 281"/>
                <a:gd name="T53" fmla="*/ 21 h 146"/>
                <a:gd name="T54" fmla="*/ 188 w 281"/>
                <a:gd name="T55" fmla="*/ 30 h 146"/>
                <a:gd name="T56" fmla="*/ 9 w 281"/>
                <a:gd name="T57" fmla="*/ 136 h 146"/>
                <a:gd name="T58" fmla="*/ 69 w 281"/>
                <a:gd name="T59" fmla="*/ 75 h 146"/>
                <a:gd name="T60" fmla="*/ 12 w 281"/>
                <a:gd name="T61" fmla="*/ 138 h 146"/>
                <a:gd name="T62" fmla="*/ 191 w 281"/>
                <a:gd name="T63" fmla="*/ 35 h 146"/>
                <a:gd name="T64" fmla="*/ 196 w 281"/>
                <a:gd name="T65" fmla="*/ 68 h 146"/>
                <a:gd name="T66" fmla="*/ 12 w 281"/>
                <a:gd name="T67" fmla="*/ 138 h 146"/>
                <a:gd name="T68" fmla="*/ 140 w 281"/>
                <a:gd name="T69" fmla="*/ 130 h 146"/>
                <a:gd name="T70" fmla="*/ 34 w 281"/>
                <a:gd name="T71" fmla="*/ 137 h 146"/>
                <a:gd name="T72" fmla="*/ 228 w 281"/>
                <a:gd name="T73" fmla="*/ 61 h 146"/>
                <a:gd name="T74" fmla="*/ 274 w 281"/>
                <a:gd name="T75" fmla="*/ 117 h 146"/>
                <a:gd name="T76" fmla="*/ 140 w 281"/>
                <a:gd name="T77" fmla="*/ 13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1" h="146">
                  <a:moveTo>
                    <a:pt x="279" y="117"/>
                  </a:moveTo>
                  <a:cubicBezTo>
                    <a:pt x="280" y="117"/>
                    <a:pt x="280" y="116"/>
                    <a:pt x="279" y="115"/>
                  </a:cubicBezTo>
                  <a:cubicBezTo>
                    <a:pt x="265" y="95"/>
                    <a:pt x="247" y="75"/>
                    <a:pt x="230" y="57"/>
                  </a:cubicBezTo>
                  <a:cubicBezTo>
                    <a:pt x="230" y="57"/>
                    <a:pt x="230" y="57"/>
                    <a:pt x="229" y="57"/>
                  </a:cubicBezTo>
                  <a:cubicBezTo>
                    <a:pt x="229" y="56"/>
                    <a:pt x="227" y="55"/>
                    <a:pt x="225" y="55"/>
                  </a:cubicBezTo>
                  <a:cubicBezTo>
                    <a:pt x="217" y="59"/>
                    <a:pt x="209" y="62"/>
                    <a:pt x="202" y="66"/>
                  </a:cubicBezTo>
                  <a:cubicBezTo>
                    <a:pt x="200" y="55"/>
                    <a:pt x="198" y="43"/>
                    <a:pt x="195" y="32"/>
                  </a:cubicBezTo>
                  <a:cubicBezTo>
                    <a:pt x="196" y="31"/>
                    <a:pt x="195" y="28"/>
                    <a:pt x="193" y="28"/>
                  </a:cubicBezTo>
                  <a:cubicBezTo>
                    <a:pt x="193" y="27"/>
                    <a:pt x="192" y="27"/>
                    <a:pt x="192" y="27"/>
                  </a:cubicBezTo>
                  <a:cubicBezTo>
                    <a:pt x="184" y="21"/>
                    <a:pt x="174" y="18"/>
                    <a:pt x="166" y="14"/>
                  </a:cubicBezTo>
                  <a:cubicBezTo>
                    <a:pt x="157" y="10"/>
                    <a:pt x="148" y="6"/>
                    <a:pt x="139" y="1"/>
                  </a:cubicBezTo>
                  <a:cubicBezTo>
                    <a:pt x="137" y="0"/>
                    <a:pt x="135" y="2"/>
                    <a:pt x="136" y="4"/>
                  </a:cubicBezTo>
                  <a:cubicBezTo>
                    <a:pt x="135" y="4"/>
                    <a:pt x="135" y="4"/>
                    <a:pt x="134" y="5"/>
                  </a:cubicBezTo>
                  <a:cubicBezTo>
                    <a:pt x="109" y="29"/>
                    <a:pt x="84" y="52"/>
                    <a:pt x="60" y="76"/>
                  </a:cubicBezTo>
                  <a:cubicBezTo>
                    <a:pt x="40" y="96"/>
                    <a:pt x="15" y="114"/>
                    <a:pt x="2" y="140"/>
                  </a:cubicBezTo>
                  <a:cubicBezTo>
                    <a:pt x="1" y="140"/>
                    <a:pt x="1" y="140"/>
                    <a:pt x="1" y="141"/>
                  </a:cubicBezTo>
                  <a:cubicBezTo>
                    <a:pt x="0" y="141"/>
                    <a:pt x="0" y="142"/>
                    <a:pt x="0" y="143"/>
                  </a:cubicBezTo>
                  <a:cubicBezTo>
                    <a:pt x="0" y="143"/>
                    <a:pt x="0" y="143"/>
                    <a:pt x="0" y="143"/>
                  </a:cubicBezTo>
                  <a:cubicBezTo>
                    <a:pt x="0" y="144"/>
                    <a:pt x="0" y="144"/>
                    <a:pt x="1" y="145"/>
                  </a:cubicBezTo>
                  <a:cubicBezTo>
                    <a:pt x="1" y="146"/>
                    <a:pt x="2" y="146"/>
                    <a:pt x="3" y="146"/>
                  </a:cubicBezTo>
                  <a:cubicBezTo>
                    <a:pt x="7" y="145"/>
                    <a:pt x="11" y="144"/>
                    <a:pt x="14" y="143"/>
                  </a:cubicBezTo>
                  <a:cubicBezTo>
                    <a:pt x="102" y="143"/>
                    <a:pt x="192" y="134"/>
                    <a:pt x="279" y="122"/>
                  </a:cubicBezTo>
                  <a:cubicBezTo>
                    <a:pt x="281" y="122"/>
                    <a:pt x="281" y="119"/>
                    <a:pt x="279" y="117"/>
                  </a:cubicBezTo>
                  <a:close/>
                  <a:moveTo>
                    <a:pt x="69" y="75"/>
                  </a:moveTo>
                  <a:cubicBezTo>
                    <a:pt x="92" y="53"/>
                    <a:pt x="115" y="31"/>
                    <a:pt x="138" y="9"/>
                  </a:cubicBezTo>
                  <a:cubicBezTo>
                    <a:pt x="139" y="8"/>
                    <a:pt x="139" y="7"/>
                    <a:pt x="139" y="6"/>
                  </a:cubicBezTo>
                  <a:cubicBezTo>
                    <a:pt x="148" y="12"/>
                    <a:pt x="157" y="17"/>
                    <a:pt x="166" y="21"/>
                  </a:cubicBezTo>
                  <a:cubicBezTo>
                    <a:pt x="173" y="24"/>
                    <a:pt x="180" y="28"/>
                    <a:pt x="188" y="30"/>
                  </a:cubicBezTo>
                  <a:cubicBezTo>
                    <a:pt x="129" y="67"/>
                    <a:pt x="69" y="101"/>
                    <a:pt x="9" y="136"/>
                  </a:cubicBezTo>
                  <a:cubicBezTo>
                    <a:pt x="26" y="113"/>
                    <a:pt x="49" y="94"/>
                    <a:pt x="69" y="75"/>
                  </a:cubicBezTo>
                  <a:close/>
                  <a:moveTo>
                    <a:pt x="12" y="138"/>
                  </a:moveTo>
                  <a:cubicBezTo>
                    <a:pt x="73" y="107"/>
                    <a:pt x="133" y="71"/>
                    <a:pt x="191" y="35"/>
                  </a:cubicBezTo>
                  <a:cubicBezTo>
                    <a:pt x="192" y="46"/>
                    <a:pt x="194" y="57"/>
                    <a:pt x="196" y="68"/>
                  </a:cubicBezTo>
                  <a:cubicBezTo>
                    <a:pt x="136" y="94"/>
                    <a:pt x="74" y="116"/>
                    <a:pt x="12" y="138"/>
                  </a:cubicBezTo>
                  <a:close/>
                  <a:moveTo>
                    <a:pt x="140" y="130"/>
                  </a:moveTo>
                  <a:cubicBezTo>
                    <a:pt x="105" y="133"/>
                    <a:pt x="69" y="135"/>
                    <a:pt x="34" y="137"/>
                  </a:cubicBezTo>
                  <a:cubicBezTo>
                    <a:pt x="100" y="117"/>
                    <a:pt x="165" y="90"/>
                    <a:pt x="228" y="61"/>
                  </a:cubicBezTo>
                  <a:cubicBezTo>
                    <a:pt x="242" y="80"/>
                    <a:pt x="257" y="100"/>
                    <a:pt x="274" y="117"/>
                  </a:cubicBezTo>
                  <a:cubicBezTo>
                    <a:pt x="230" y="121"/>
                    <a:pt x="185" y="127"/>
                    <a:pt x="140"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6"/>
            <p:cNvSpPr>
              <a:spLocks noEditPoints="1"/>
            </p:cNvSpPr>
            <p:nvPr>
              <p:custDataLst>
                <p:tags r:id="rId10"/>
              </p:custDataLst>
            </p:nvPr>
          </p:nvSpPr>
          <p:spPr bwMode="auto">
            <a:xfrm>
              <a:off x="5672" y="461"/>
              <a:ext cx="1808" cy="674"/>
            </a:xfrm>
            <a:custGeom>
              <a:avLst/>
              <a:gdLst>
                <a:gd name="T0" fmla="*/ 760 w 763"/>
                <a:gd name="T1" fmla="*/ 276 h 282"/>
                <a:gd name="T2" fmla="*/ 680 w 763"/>
                <a:gd name="T3" fmla="*/ 197 h 282"/>
                <a:gd name="T4" fmla="*/ 621 w 763"/>
                <a:gd name="T5" fmla="*/ 143 h 282"/>
                <a:gd name="T6" fmla="*/ 582 w 763"/>
                <a:gd name="T7" fmla="*/ 127 h 282"/>
                <a:gd name="T8" fmla="*/ 561 w 763"/>
                <a:gd name="T9" fmla="*/ 68 h 282"/>
                <a:gd name="T10" fmla="*/ 321 w 763"/>
                <a:gd name="T11" fmla="*/ 51 h 282"/>
                <a:gd name="T12" fmla="*/ 275 w 763"/>
                <a:gd name="T13" fmla="*/ 29 h 282"/>
                <a:gd name="T14" fmla="*/ 126 w 763"/>
                <a:gd name="T15" fmla="*/ 61 h 282"/>
                <a:gd name="T16" fmla="*/ 80 w 763"/>
                <a:gd name="T17" fmla="*/ 46 h 282"/>
                <a:gd name="T18" fmla="*/ 0 w 763"/>
                <a:gd name="T19" fmla="*/ 102 h 282"/>
                <a:gd name="T20" fmla="*/ 2 w 763"/>
                <a:gd name="T21" fmla="*/ 103 h 282"/>
                <a:gd name="T22" fmla="*/ 110 w 763"/>
                <a:gd name="T23" fmla="*/ 58 h 282"/>
                <a:gd name="T24" fmla="*/ 123 w 763"/>
                <a:gd name="T25" fmla="*/ 65 h 282"/>
                <a:gd name="T26" fmla="*/ 106 w 763"/>
                <a:gd name="T27" fmla="*/ 133 h 282"/>
                <a:gd name="T28" fmla="*/ 150 w 763"/>
                <a:gd name="T29" fmla="*/ 100 h 282"/>
                <a:gd name="T30" fmla="*/ 129 w 763"/>
                <a:gd name="T31" fmla="*/ 63 h 282"/>
                <a:gd name="T32" fmla="*/ 315 w 763"/>
                <a:gd name="T33" fmla="*/ 54 h 282"/>
                <a:gd name="T34" fmla="*/ 298 w 763"/>
                <a:gd name="T35" fmla="*/ 156 h 282"/>
                <a:gd name="T36" fmla="*/ 361 w 763"/>
                <a:gd name="T37" fmla="*/ 112 h 282"/>
                <a:gd name="T38" fmla="*/ 324 w 763"/>
                <a:gd name="T39" fmla="*/ 53 h 282"/>
                <a:gd name="T40" fmla="*/ 497 w 763"/>
                <a:gd name="T41" fmla="*/ 31 h 282"/>
                <a:gd name="T42" fmla="*/ 564 w 763"/>
                <a:gd name="T43" fmla="*/ 83 h 282"/>
                <a:gd name="T44" fmla="*/ 575 w 763"/>
                <a:gd name="T45" fmla="*/ 125 h 282"/>
                <a:gd name="T46" fmla="*/ 552 w 763"/>
                <a:gd name="T47" fmla="*/ 125 h 282"/>
                <a:gd name="T48" fmla="*/ 524 w 763"/>
                <a:gd name="T49" fmla="*/ 145 h 282"/>
                <a:gd name="T50" fmla="*/ 523 w 763"/>
                <a:gd name="T51" fmla="*/ 146 h 282"/>
                <a:gd name="T52" fmla="*/ 529 w 763"/>
                <a:gd name="T53" fmla="*/ 172 h 282"/>
                <a:gd name="T54" fmla="*/ 562 w 763"/>
                <a:gd name="T55" fmla="*/ 169 h 282"/>
                <a:gd name="T56" fmla="*/ 581 w 763"/>
                <a:gd name="T57" fmla="*/ 134 h 282"/>
                <a:gd name="T58" fmla="*/ 612 w 763"/>
                <a:gd name="T59" fmla="*/ 145 h 282"/>
                <a:gd name="T60" fmla="*/ 672 w 763"/>
                <a:gd name="T61" fmla="*/ 198 h 282"/>
                <a:gd name="T62" fmla="*/ 759 w 763"/>
                <a:gd name="T63" fmla="*/ 281 h 282"/>
                <a:gd name="T64" fmla="*/ 760 w 763"/>
                <a:gd name="T65" fmla="*/ 276 h 282"/>
                <a:gd name="T66" fmla="*/ 141 w 763"/>
                <a:gd name="T67" fmla="*/ 117 h 282"/>
                <a:gd name="T68" fmla="*/ 101 w 763"/>
                <a:gd name="T69" fmla="*/ 112 h 282"/>
                <a:gd name="T70" fmla="*/ 127 w 763"/>
                <a:gd name="T71" fmla="*/ 70 h 282"/>
                <a:gd name="T72" fmla="*/ 128 w 763"/>
                <a:gd name="T73" fmla="*/ 69 h 282"/>
                <a:gd name="T74" fmla="*/ 141 w 763"/>
                <a:gd name="T75" fmla="*/ 117 h 282"/>
                <a:gd name="T76" fmla="*/ 326 w 763"/>
                <a:gd name="T77" fmla="*/ 62 h 282"/>
                <a:gd name="T78" fmla="*/ 353 w 763"/>
                <a:gd name="T79" fmla="*/ 104 h 282"/>
                <a:gd name="T80" fmla="*/ 322 w 763"/>
                <a:gd name="T81" fmla="*/ 158 h 282"/>
                <a:gd name="T82" fmla="*/ 289 w 763"/>
                <a:gd name="T83" fmla="*/ 103 h 282"/>
                <a:gd name="T84" fmla="*/ 320 w 763"/>
                <a:gd name="T85" fmla="*/ 57 h 282"/>
                <a:gd name="T86" fmla="*/ 326 w 763"/>
                <a:gd name="T87" fmla="*/ 62 h 282"/>
                <a:gd name="T88" fmla="*/ 566 w 763"/>
                <a:gd name="T89" fmla="*/ 155 h 282"/>
                <a:gd name="T90" fmla="*/ 554 w 763"/>
                <a:gd name="T91" fmla="*/ 167 h 282"/>
                <a:gd name="T92" fmla="*/ 525 w 763"/>
                <a:gd name="T93" fmla="*/ 157 h 282"/>
                <a:gd name="T94" fmla="*/ 574 w 763"/>
                <a:gd name="T95" fmla="*/ 132 h 282"/>
                <a:gd name="T96" fmla="*/ 566 w 763"/>
                <a:gd name="T97" fmla="*/ 15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63" h="282">
                  <a:moveTo>
                    <a:pt x="760" y="276"/>
                  </a:moveTo>
                  <a:cubicBezTo>
                    <a:pt x="721" y="261"/>
                    <a:pt x="703" y="230"/>
                    <a:pt x="680" y="197"/>
                  </a:cubicBezTo>
                  <a:cubicBezTo>
                    <a:pt x="664" y="175"/>
                    <a:pt x="644" y="157"/>
                    <a:pt x="621" y="143"/>
                  </a:cubicBezTo>
                  <a:cubicBezTo>
                    <a:pt x="609" y="137"/>
                    <a:pt x="596" y="130"/>
                    <a:pt x="582" y="127"/>
                  </a:cubicBezTo>
                  <a:cubicBezTo>
                    <a:pt x="582" y="106"/>
                    <a:pt x="573" y="83"/>
                    <a:pt x="561" y="68"/>
                  </a:cubicBezTo>
                  <a:cubicBezTo>
                    <a:pt x="509" y="0"/>
                    <a:pt x="386" y="0"/>
                    <a:pt x="321" y="51"/>
                  </a:cubicBezTo>
                  <a:cubicBezTo>
                    <a:pt x="307" y="40"/>
                    <a:pt x="291" y="33"/>
                    <a:pt x="275" y="29"/>
                  </a:cubicBezTo>
                  <a:cubicBezTo>
                    <a:pt x="224" y="16"/>
                    <a:pt x="170" y="33"/>
                    <a:pt x="126" y="61"/>
                  </a:cubicBezTo>
                  <a:cubicBezTo>
                    <a:pt x="113" y="51"/>
                    <a:pt x="95" y="46"/>
                    <a:pt x="80" y="46"/>
                  </a:cubicBezTo>
                  <a:cubicBezTo>
                    <a:pt x="45" y="45"/>
                    <a:pt x="10" y="68"/>
                    <a:pt x="0" y="102"/>
                  </a:cubicBezTo>
                  <a:cubicBezTo>
                    <a:pt x="0" y="103"/>
                    <a:pt x="1" y="104"/>
                    <a:pt x="2" y="103"/>
                  </a:cubicBezTo>
                  <a:cubicBezTo>
                    <a:pt x="23" y="62"/>
                    <a:pt x="65" y="38"/>
                    <a:pt x="110" y="58"/>
                  </a:cubicBezTo>
                  <a:cubicBezTo>
                    <a:pt x="115" y="60"/>
                    <a:pt x="119" y="62"/>
                    <a:pt x="123" y="65"/>
                  </a:cubicBezTo>
                  <a:cubicBezTo>
                    <a:pt x="98" y="76"/>
                    <a:pt x="82" y="111"/>
                    <a:pt x="106" y="133"/>
                  </a:cubicBezTo>
                  <a:cubicBezTo>
                    <a:pt x="127" y="153"/>
                    <a:pt x="151" y="122"/>
                    <a:pt x="150" y="100"/>
                  </a:cubicBezTo>
                  <a:cubicBezTo>
                    <a:pt x="150" y="85"/>
                    <a:pt x="141" y="72"/>
                    <a:pt x="129" y="63"/>
                  </a:cubicBezTo>
                  <a:cubicBezTo>
                    <a:pt x="187" y="34"/>
                    <a:pt x="259" y="13"/>
                    <a:pt x="315" y="54"/>
                  </a:cubicBezTo>
                  <a:cubicBezTo>
                    <a:pt x="288" y="78"/>
                    <a:pt x="261" y="127"/>
                    <a:pt x="298" y="156"/>
                  </a:cubicBezTo>
                  <a:cubicBezTo>
                    <a:pt x="331" y="183"/>
                    <a:pt x="366" y="148"/>
                    <a:pt x="361" y="112"/>
                  </a:cubicBezTo>
                  <a:cubicBezTo>
                    <a:pt x="358" y="88"/>
                    <a:pt x="343" y="67"/>
                    <a:pt x="324" y="53"/>
                  </a:cubicBezTo>
                  <a:cubicBezTo>
                    <a:pt x="375" y="23"/>
                    <a:pt x="440" y="12"/>
                    <a:pt x="497" y="31"/>
                  </a:cubicBezTo>
                  <a:cubicBezTo>
                    <a:pt x="524" y="40"/>
                    <a:pt x="550" y="58"/>
                    <a:pt x="564" y="83"/>
                  </a:cubicBezTo>
                  <a:cubicBezTo>
                    <a:pt x="572" y="96"/>
                    <a:pt x="576" y="110"/>
                    <a:pt x="575" y="125"/>
                  </a:cubicBezTo>
                  <a:cubicBezTo>
                    <a:pt x="567" y="124"/>
                    <a:pt x="559" y="124"/>
                    <a:pt x="552" y="125"/>
                  </a:cubicBezTo>
                  <a:cubicBezTo>
                    <a:pt x="540" y="127"/>
                    <a:pt x="529" y="135"/>
                    <a:pt x="524" y="145"/>
                  </a:cubicBezTo>
                  <a:cubicBezTo>
                    <a:pt x="524" y="145"/>
                    <a:pt x="523" y="145"/>
                    <a:pt x="523" y="146"/>
                  </a:cubicBezTo>
                  <a:cubicBezTo>
                    <a:pt x="517" y="155"/>
                    <a:pt x="520" y="166"/>
                    <a:pt x="529" y="172"/>
                  </a:cubicBezTo>
                  <a:cubicBezTo>
                    <a:pt x="539" y="180"/>
                    <a:pt x="553" y="176"/>
                    <a:pt x="562" y="169"/>
                  </a:cubicBezTo>
                  <a:cubicBezTo>
                    <a:pt x="574" y="159"/>
                    <a:pt x="580" y="147"/>
                    <a:pt x="581" y="134"/>
                  </a:cubicBezTo>
                  <a:cubicBezTo>
                    <a:pt x="592" y="136"/>
                    <a:pt x="603" y="141"/>
                    <a:pt x="612" y="145"/>
                  </a:cubicBezTo>
                  <a:cubicBezTo>
                    <a:pt x="636" y="158"/>
                    <a:pt x="656" y="176"/>
                    <a:pt x="672" y="198"/>
                  </a:cubicBezTo>
                  <a:cubicBezTo>
                    <a:pt x="695" y="229"/>
                    <a:pt x="717" y="273"/>
                    <a:pt x="759" y="281"/>
                  </a:cubicBezTo>
                  <a:cubicBezTo>
                    <a:pt x="762" y="282"/>
                    <a:pt x="763" y="277"/>
                    <a:pt x="760" y="276"/>
                  </a:cubicBezTo>
                  <a:close/>
                  <a:moveTo>
                    <a:pt x="141" y="117"/>
                  </a:moveTo>
                  <a:cubicBezTo>
                    <a:pt x="131" y="138"/>
                    <a:pt x="106" y="134"/>
                    <a:pt x="101" y="112"/>
                  </a:cubicBezTo>
                  <a:cubicBezTo>
                    <a:pt x="98" y="93"/>
                    <a:pt x="109" y="77"/>
                    <a:pt x="127" y="70"/>
                  </a:cubicBezTo>
                  <a:cubicBezTo>
                    <a:pt x="127" y="69"/>
                    <a:pt x="127" y="69"/>
                    <a:pt x="128" y="69"/>
                  </a:cubicBezTo>
                  <a:cubicBezTo>
                    <a:pt x="142" y="81"/>
                    <a:pt x="151" y="99"/>
                    <a:pt x="141" y="117"/>
                  </a:cubicBezTo>
                  <a:close/>
                  <a:moveTo>
                    <a:pt x="326" y="62"/>
                  </a:moveTo>
                  <a:cubicBezTo>
                    <a:pt x="338" y="73"/>
                    <a:pt x="348" y="88"/>
                    <a:pt x="353" y="104"/>
                  </a:cubicBezTo>
                  <a:cubicBezTo>
                    <a:pt x="359" y="127"/>
                    <a:pt x="351" y="159"/>
                    <a:pt x="322" y="158"/>
                  </a:cubicBezTo>
                  <a:cubicBezTo>
                    <a:pt x="293" y="158"/>
                    <a:pt x="282" y="127"/>
                    <a:pt x="289" y="103"/>
                  </a:cubicBezTo>
                  <a:cubicBezTo>
                    <a:pt x="294" y="84"/>
                    <a:pt x="306" y="70"/>
                    <a:pt x="320" y="57"/>
                  </a:cubicBezTo>
                  <a:cubicBezTo>
                    <a:pt x="322" y="59"/>
                    <a:pt x="324" y="60"/>
                    <a:pt x="326" y="62"/>
                  </a:cubicBezTo>
                  <a:close/>
                  <a:moveTo>
                    <a:pt x="566" y="155"/>
                  </a:moveTo>
                  <a:cubicBezTo>
                    <a:pt x="563" y="160"/>
                    <a:pt x="559" y="164"/>
                    <a:pt x="554" y="167"/>
                  </a:cubicBezTo>
                  <a:cubicBezTo>
                    <a:pt x="536" y="171"/>
                    <a:pt x="527" y="168"/>
                    <a:pt x="525" y="157"/>
                  </a:cubicBezTo>
                  <a:cubicBezTo>
                    <a:pt x="530" y="132"/>
                    <a:pt x="552" y="128"/>
                    <a:pt x="574" y="132"/>
                  </a:cubicBezTo>
                  <a:cubicBezTo>
                    <a:pt x="573" y="141"/>
                    <a:pt x="571" y="148"/>
                    <a:pt x="566" y="1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9199959" y="0"/>
            <a:ext cx="2992041" cy="1465068"/>
          </a:xfrm>
          <a:prstGeom prst="rect">
            <a:avLst/>
          </a:prstGeom>
        </p:spPr>
      </p:pic>
      <p:sp>
        <p:nvSpPr>
          <p:cNvPr id="3" name="内容占位符 2"/>
          <p:cNvSpPr>
            <a:spLocks noGrp="1"/>
          </p:cNvSpPr>
          <p:nvPr>
            <p:ph sz="half" idx="1"/>
            <p:custDataLst>
              <p:tags r:id="rId4"/>
            </p:custDataLst>
          </p:nvPr>
        </p:nvSpPr>
        <p:spPr>
          <a:xfrm>
            <a:off x="838200" y="2902857"/>
            <a:ext cx="5181600" cy="327410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custDataLst>
              <p:tags r:id="rId5"/>
            </p:custDataLst>
          </p:nvPr>
        </p:nvSpPr>
        <p:spPr>
          <a:xfrm>
            <a:off x="6172200" y="2902857"/>
            <a:ext cx="5181600" cy="3274105"/>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7"/>
            </p:custDataLst>
          </p:nvPr>
        </p:nvSpPr>
        <p:spPr/>
        <p:txBody>
          <a:bodyPr/>
          <a:lstStyle/>
          <a:p>
            <a:endParaRPr lang="zh-CN" altLang="en-US"/>
          </a:p>
        </p:txBody>
      </p:sp>
      <p:sp>
        <p:nvSpPr>
          <p:cNvPr id="7" name="灯片编号占位符 6"/>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
        <p:nvSpPr>
          <p:cNvPr id="9" name="标题 1"/>
          <p:cNvSpPr>
            <a:spLocks noGrp="1"/>
          </p:cNvSpPr>
          <p:nvPr>
            <p:ph type="title"/>
            <p:custDataLst>
              <p:tags r:id="rId9"/>
            </p:custDataLst>
          </p:nvPr>
        </p:nvSpPr>
        <p:spPr>
          <a:xfrm>
            <a:off x="838200" y="1349829"/>
            <a:ext cx="10515600" cy="1373641"/>
          </a:xfrm>
        </p:spPr>
        <p:txBody>
          <a:bodyPr anchor="b" anchorCtr="0"/>
          <a:lstStyle>
            <a:lvl1pPr>
              <a:defRPr>
                <a:solidFill>
                  <a:schemeClr val="accent1"/>
                </a:solidFill>
              </a:defRPr>
            </a:lvl1pPr>
          </a:lstStyle>
          <a:p>
            <a:r>
              <a:rPr lang="zh-CN" altLang="en-US" dirty="0"/>
              <a:t>单击此处编辑母版标题样式</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a:picLocks noChangeAspect="1"/>
          </p:cNvPicPr>
          <p:nvPr>
            <p:custDataLst>
              <p:tags r:id="rId2"/>
            </p:custDataLst>
          </p:nvPr>
        </p:nvPicPr>
        <p:blipFill>
          <a:blip r:embed="rId3"/>
          <a:stretch>
            <a:fillRect/>
          </a:stretch>
        </p:blipFill>
        <p:spPr>
          <a:xfrm>
            <a:off x="9199959" y="0"/>
            <a:ext cx="2992041" cy="1465068"/>
          </a:xfrm>
          <a:prstGeom prst="rect">
            <a:avLst/>
          </a:prstGeom>
        </p:spPr>
      </p:pic>
      <p:sp>
        <p:nvSpPr>
          <p:cNvPr id="2" name="标题 1"/>
          <p:cNvSpPr>
            <a:spLocks noGrp="1"/>
          </p:cNvSpPr>
          <p:nvPr>
            <p:ph type="title"/>
            <p:custDataLst>
              <p:tags r:id="rId4"/>
            </p:custDataLst>
          </p:nvPr>
        </p:nvSpPr>
        <p:spPr>
          <a:xfrm>
            <a:off x="838200" y="1441594"/>
            <a:ext cx="10515600" cy="1325563"/>
          </a:xfrm>
        </p:spPr>
        <p:txBody>
          <a:bodyPr anchor="b" anchorCtr="0"/>
          <a:lstStyle>
            <a:lvl1pPr>
              <a:defRPr>
                <a:solidFill>
                  <a:schemeClr val="accent1"/>
                </a:solidFill>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5"/>
            </p:custDataLst>
          </p:nvPr>
        </p:nvSpPr>
        <p:spPr>
          <a:xfrm>
            <a:off x="812800" y="292825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custDataLst>
              <p:tags r:id="rId6"/>
            </p:custDataLst>
          </p:nvPr>
        </p:nvSpPr>
        <p:spPr>
          <a:xfrm>
            <a:off x="839788" y="3918857"/>
            <a:ext cx="5157787" cy="227080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custDataLst>
              <p:tags r:id="rId7"/>
            </p:custDataLst>
          </p:nvPr>
        </p:nvSpPr>
        <p:spPr>
          <a:xfrm>
            <a:off x="6172200" y="2923756"/>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custDataLst>
              <p:tags r:id="rId8"/>
            </p:custDataLst>
          </p:nvPr>
        </p:nvSpPr>
        <p:spPr>
          <a:xfrm>
            <a:off x="6172200" y="3918857"/>
            <a:ext cx="5183188" cy="227080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0"/>
            </p:custDataLst>
          </p:nvPr>
        </p:nvSpPr>
        <p:spPr/>
        <p:txBody>
          <a:bodyPr/>
          <a:lstStyle/>
          <a:p>
            <a:endParaRPr lang="zh-CN" altLang="en-US"/>
          </a:p>
        </p:txBody>
      </p:sp>
      <p:sp>
        <p:nvSpPr>
          <p:cNvPr id="9" name="灯片编号占位符 8"/>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微软雅黑" panose="020B0503020204020204" charset="-122"/>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8" name="图片 7"/>
          <p:cNvPicPr>
            <a:picLocks noChangeAspect="1"/>
          </p:cNvPicPr>
          <p:nvPr>
            <p:custDataLst>
              <p:tags r:id="rId2"/>
            </p:custDataLst>
          </p:nvPr>
        </p:nvPicPr>
        <p:blipFill>
          <a:blip r:embed="rId3"/>
          <a:stretch>
            <a:fillRect/>
          </a:stretch>
        </p:blipFill>
        <p:spPr>
          <a:xfrm>
            <a:off x="9199959" y="0"/>
            <a:ext cx="2992041" cy="1465068"/>
          </a:xfrm>
          <a:prstGeom prst="rect">
            <a:avLst/>
          </a:prstGeom>
        </p:spPr>
      </p:pic>
      <p:sp>
        <p:nvSpPr>
          <p:cNvPr id="2" name="标题 1"/>
          <p:cNvSpPr>
            <a:spLocks noGrp="1"/>
          </p:cNvSpPr>
          <p:nvPr>
            <p:ph type="title" hasCustomPrompt="1"/>
            <p:custDataLst>
              <p:tags r:id="rId4"/>
            </p:custDataLst>
          </p:nvPr>
        </p:nvSpPr>
        <p:spPr>
          <a:xfrm>
            <a:off x="838200" y="1537637"/>
            <a:ext cx="5083628" cy="1352042"/>
          </a:xfrm>
        </p:spPr>
        <p:txBody>
          <a:bodyPr anchor="t" anchorCtr="0">
            <a:normAutofit/>
          </a:bodyPr>
          <a:lstStyle>
            <a:lvl1pPr>
              <a:defRPr sz="3600">
                <a:solidFill>
                  <a:schemeClr val="accent1"/>
                </a:solidFill>
              </a:defRPr>
            </a:lvl1pPr>
          </a:lstStyle>
          <a:p>
            <a:r>
              <a:rPr lang="zh-CN" altLang="en-US" dirty="0"/>
              <a:t>单击此处编辑标题</a:t>
            </a:r>
            <a:endParaRPr lang="zh-CN" altLang="en-US" dirty="0"/>
          </a:p>
        </p:txBody>
      </p:sp>
      <p:sp>
        <p:nvSpPr>
          <p:cNvPr id="3" name="图片占位符 2"/>
          <p:cNvSpPr>
            <a:spLocks noGrp="1" noChangeAspect="1"/>
          </p:cNvSpPr>
          <p:nvPr>
            <p:ph type="pic" idx="1"/>
            <p:custDataLst>
              <p:tags r:id="rId5"/>
            </p:custDataLst>
          </p:nvPr>
        </p:nvSpPr>
        <p:spPr>
          <a:xfrm>
            <a:off x="6154057" y="1537637"/>
            <a:ext cx="5200342" cy="465220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6"/>
            </p:custDataLst>
          </p:nvPr>
        </p:nvSpPr>
        <p:spPr>
          <a:xfrm>
            <a:off x="838199" y="3120569"/>
            <a:ext cx="5083629" cy="3077461"/>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7" name="图片 6"/>
          <p:cNvPicPr>
            <a:picLocks noChangeAspect="1"/>
          </p:cNvPicPr>
          <p:nvPr>
            <p:custDataLst>
              <p:tags r:id="rId2"/>
            </p:custDataLst>
          </p:nvPr>
        </p:nvPicPr>
        <p:blipFill>
          <a:blip r:embed="rId3"/>
          <a:stretch>
            <a:fillRect/>
          </a:stretch>
        </p:blipFill>
        <p:spPr>
          <a:xfrm>
            <a:off x="9199959" y="0"/>
            <a:ext cx="2992041" cy="1465068"/>
          </a:xfrm>
          <a:prstGeom prst="rect">
            <a:avLst/>
          </a:prstGeom>
        </p:spPr>
      </p:pic>
      <p:sp>
        <p:nvSpPr>
          <p:cNvPr id="2" name="竖排标题 1"/>
          <p:cNvSpPr>
            <a:spLocks noGrp="1"/>
          </p:cNvSpPr>
          <p:nvPr>
            <p:ph type="title" orient="vert" hasCustomPrompt="1"/>
            <p:custDataLst>
              <p:tags r:id="rId4"/>
            </p:custDataLst>
          </p:nvPr>
        </p:nvSpPr>
        <p:spPr>
          <a:xfrm>
            <a:off x="10444898" y="365125"/>
            <a:ext cx="908901" cy="5811838"/>
          </a:xfrm>
        </p:spPr>
        <p:txBody>
          <a:bodyPr vert="eaVert">
            <a:normAutofit/>
          </a:bodyPr>
          <a:lstStyle>
            <a:lvl1pPr>
              <a:defRPr sz="4400">
                <a:solidFill>
                  <a:schemeClr val="accent1"/>
                </a:solidFill>
              </a:defRPr>
            </a:lvl1pPr>
          </a:lstStyle>
          <a:p>
            <a:r>
              <a:rPr lang="zh-CN" altLang="en-US" dirty="0"/>
              <a:t>单击此处编辑标题</a:t>
            </a:r>
            <a:endParaRPr lang="zh-CN" altLang="en-US" dirty="0"/>
          </a:p>
        </p:txBody>
      </p:sp>
      <p:sp>
        <p:nvSpPr>
          <p:cNvPr id="3" name="竖排文字占位符 2"/>
          <p:cNvSpPr>
            <a:spLocks noGrp="1"/>
          </p:cNvSpPr>
          <p:nvPr>
            <p:ph type="body" orient="vert" idx="1"/>
            <p:custDataLst>
              <p:tags r:id="rId5"/>
            </p:custDataLst>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7"/>
            </p:custDataLst>
          </p:nvPr>
        </p:nvSpPr>
        <p:spPr/>
        <p:txBody>
          <a:bodyPr/>
          <a:lstStyle/>
          <a:p>
            <a:endParaRPr lang="zh-CN" altLang="en-US"/>
          </a:p>
        </p:txBody>
      </p:sp>
      <p:sp>
        <p:nvSpPr>
          <p:cNvPr id="6" name="灯片编号占位符 5"/>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a:blip r:embed="rId3"/>
          <a:stretch>
            <a:fillRect/>
          </a:stretch>
        </p:blipFill>
        <p:spPr>
          <a:xfrm>
            <a:off x="9199959" y="0"/>
            <a:ext cx="2992041" cy="1465068"/>
          </a:xfrm>
          <a:prstGeom prst="rect">
            <a:avLst/>
          </a:prstGeom>
        </p:spPr>
      </p:pic>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7"/>
            </p:custDataLst>
          </p:nvPr>
        </p:nvSpPr>
        <p:spPr>
          <a:xfrm>
            <a:off x="838200" y="1465068"/>
            <a:ext cx="10515600" cy="46454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末尾幻灯片">
    <p:spTree>
      <p:nvGrpSpPr>
        <p:cNvPr id="1" name=""/>
        <p:cNvGrpSpPr/>
        <p:nvPr/>
      </p:nvGrpSpPr>
      <p:grpSpPr>
        <a:xfrm>
          <a:off x="0" y="0"/>
          <a:ext cx="0" cy="0"/>
          <a:chOff x="0" y="0"/>
          <a:chExt cx="0" cy="0"/>
        </a:xfrm>
      </p:grpSpPr>
      <p:pic>
        <p:nvPicPr>
          <p:cNvPr id="6" name="图片 5"/>
          <p:cNvPicPr>
            <a:picLocks noChangeAspect="1"/>
          </p:cNvPicPr>
          <p:nvPr>
            <p:custDataLst>
              <p:tags r:id="rId2"/>
            </p:custDataLst>
          </p:nvPr>
        </p:nvPicPr>
        <p:blipFill rotWithShape="1">
          <a:blip r:embed="rId3"/>
          <a:srcRect/>
          <a:stretch>
            <a:fillRect/>
          </a:stretch>
        </p:blipFill>
        <p:spPr>
          <a:xfrm>
            <a:off x="0" y="1661961"/>
            <a:ext cx="7610902" cy="5196040"/>
          </a:xfrm>
          <a:prstGeom prst="rect">
            <a:avLst/>
          </a:prstGeom>
        </p:spPr>
      </p:pic>
      <p:pic>
        <p:nvPicPr>
          <p:cNvPr id="8" name="图片 7"/>
          <p:cNvPicPr>
            <a:picLocks noChangeAspect="1"/>
          </p:cNvPicPr>
          <p:nvPr>
            <p:custDataLst>
              <p:tags r:id="rId4"/>
            </p:custDataLst>
          </p:nvPr>
        </p:nvPicPr>
        <p:blipFill>
          <a:blip r:embed="rId5"/>
          <a:stretch>
            <a:fillRect/>
          </a:stretch>
        </p:blipFill>
        <p:spPr>
          <a:xfrm>
            <a:off x="9199959" y="7981"/>
            <a:ext cx="2992041" cy="1465068"/>
          </a:xfrm>
          <a:prstGeom prst="rect">
            <a:avLst/>
          </a:prstGeom>
        </p:spPr>
      </p:pic>
      <p:sp>
        <p:nvSpPr>
          <p:cNvPr id="2" name="标题 1"/>
          <p:cNvSpPr>
            <a:spLocks noGrp="1"/>
          </p:cNvSpPr>
          <p:nvPr>
            <p:ph type="title" hasCustomPrompt="1"/>
            <p:custDataLst>
              <p:tags r:id="rId6"/>
            </p:custDataLst>
          </p:nvPr>
        </p:nvSpPr>
        <p:spPr>
          <a:xfrm>
            <a:off x="6995886" y="1661961"/>
            <a:ext cx="5196114" cy="1752947"/>
          </a:xfrm>
        </p:spPr>
        <p:txBody>
          <a:bodyPr>
            <a:normAutofit/>
          </a:bodyPr>
          <a:lstStyle>
            <a:lvl1pPr algn="dist">
              <a:defRPr sz="4800">
                <a:solidFill>
                  <a:schemeClr val="accent1"/>
                </a:solidFill>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11" name="椭圆 31"/>
          <p:cNvSpPr/>
          <p:nvPr>
            <p:custDataLst>
              <p:tags r:id="rId10"/>
            </p:custDataLst>
          </p:nvPr>
        </p:nvSpPr>
        <p:spPr>
          <a:xfrm rot="16200000">
            <a:off x="9753603" y="3583638"/>
            <a:ext cx="457195" cy="209580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accent2"/>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solidFill>
                <a:schemeClr val="accent2"/>
              </a:solidFill>
              <a:latin typeface="方正静蕾简体" panose="02000000000000000000" pitchFamily="2" charset="-122"/>
              <a:ea typeface="方正静蕾简体" panose="02000000000000000000" pitchFamily="2"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6" name="图片 5"/>
          <p:cNvPicPr>
            <a:picLocks noChangeAspect="1"/>
          </p:cNvPicPr>
          <p:nvPr userDrawn="1">
            <p:custDataLst>
              <p:tags r:id="rId2"/>
            </p:custDataLst>
          </p:nvPr>
        </p:nvPicPr>
        <p:blipFill rotWithShape="1">
          <a:blip r:embed="rId3"/>
          <a:srcRect/>
          <a:stretch>
            <a:fillRect/>
          </a:stretch>
        </p:blipFill>
        <p:spPr>
          <a:xfrm>
            <a:off x="4576549" y="1661961"/>
            <a:ext cx="7610902" cy="5196040"/>
          </a:xfrm>
          <a:prstGeom prst="rect">
            <a:avLst/>
          </a:prstGeom>
        </p:spPr>
      </p:pic>
      <p:sp>
        <p:nvSpPr>
          <p:cNvPr id="2" name="标题 1"/>
          <p:cNvSpPr>
            <a:spLocks noGrp="1"/>
          </p:cNvSpPr>
          <p:nvPr>
            <p:ph type="title"/>
            <p:custDataLst>
              <p:tags r:id="rId4"/>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custDataLst>
              <p:tags r:id="rId3"/>
            </p:custDataLst>
          </p:nvPr>
        </p:nvPicPr>
        <p:blipFill>
          <a:blip r:embed="rId4"/>
          <a:stretch>
            <a:fillRect/>
          </a:stretch>
        </p:blipFill>
        <p:spPr>
          <a:xfrm>
            <a:off x="9199959" y="0"/>
            <a:ext cx="2992041" cy="1465068"/>
          </a:xfrm>
          <a:prstGeom prst="rect">
            <a:avLst/>
          </a:prstGeom>
        </p:spPr>
      </p:pic>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pic>
        <p:nvPicPr>
          <p:cNvPr id="10" name="图片 9"/>
          <p:cNvPicPr>
            <a:picLocks noChangeAspect="1"/>
          </p:cNvPicPr>
          <p:nvPr userDrawn="1">
            <p:custDataLst>
              <p:tags r:id="rId3"/>
            </p:custDataLst>
          </p:nvPr>
        </p:nvPicPr>
        <p:blipFill>
          <a:blip r:embed="rId4"/>
          <a:stretch>
            <a:fillRect/>
          </a:stretch>
        </p:blipFill>
        <p:spPr>
          <a:xfrm>
            <a:off x="2813673" y="22411"/>
            <a:ext cx="2992041" cy="1465068"/>
          </a:xfrm>
          <a:prstGeom prst="rect">
            <a:avLst/>
          </a:prstGeom>
        </p:spPr>
      </p:pic>
      <p:sp>
        <p:nvSpPr>
          <p:cNvPr id="2" name="标题 1"/>
          <p:cNvSpPr>
            <a:spLocks noGrp="1"/>
          </p:cNvSpPr>
          <p:nvPr>
            <p:ph type="title" hasCustomPrompt="1"/>
            <p:custDataLst>
              <p:tags r:id="rId5"/>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1" name="图片 10"/>
          <p:cNvPicPr>
            <a:picLocks noChangeAspect="1"/>
          </p:cNvPicPr>
          <p:nvPr userDrawn="1">
            <p:custDataLst>
              <p:tags r:id="rId3"/>
            </p:custDataLst>
          </p:nvPr>
        </p:nvPicPr>
        <p:blipFill>
          <a:blip r:embed="rId4"/>
          <a:stretch>
            <a:fillRect/>
          </a:stretch>
        </p:blipFill>
        <p:spPr>
          <a:xfrm>
            <a:off x="10185400" y="5840808"/>
            <a:ext cx="1625600" cy="795983"/>
          </a:xfrm>
          <a:prstGeom prst="rect">
            <a:avLst/>
          </a:prstGeom>
        </p:spPr>
      </p:pic>
      <p:sp>
        <p:nvSpPr>
          <p:cNvPr id="2" name="标题 1"/>
          <p:cNvSpPr>
            <a:spLocks noGrp="1"/>
          </p:cNvSpPr>
          <p:nvPr>
            <p:ph type="title"/>
            <p:custDataLst>
              <p:tags r:id="rId5"/>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0" name="图片 9"/>
          <p:cNvPicPr>
            <a:picLocks noChangeAspect="1"/>
          </p:cNvPicPr>
          <p:nvPr userDrawn="1">
            <p:custDataLst>
              <p:tags r:id="rId3"/>
            </p:custDataLst>
          </p:nvPr>
        </p:nvPicPr>
        <p:blipFill>
          <a:blip r:embed="rId4"/>
          <a:stretch>
            <a:fillRect/>
          </a:stretch>
        </p:blipFill>
        <p:spPr>
          <a:xfrm>
            <a:off x="10130971" y="223200"/>
            <a:ext cx="1756229" cy="859946"/>
          </a:xfrm>
          <a:prstGeom prst="rect">
            <a:avLst/>
          </a:prstGeom>
        </p:spPr>
      </p:pic>
      <p:sp>
        <p:nvSpPr>
          <p:cNvPr id="2" name="标题 1"/>
          <p:cNvSpPr>
            <a:spLocks noGrp="1"/>
          </p:cNvSpPr>
          <p:nvPr>
            <p:ph type="title"/>
            <p:custDataLst>
              <p:tags r:id="rId5"/>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0"/>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12" name="图片 11"/>
          <p:cNvPicPr>
            <a:picLocks noChangeAspect="1"/>
          </p:cNvPicPr>
          <p:nvPr userDrawn="1">
            <p:custDataLst>
              <p:tags r:id="rId3"/>
            </p:custDataLst>
          </p:nvPr>
        </p:nvPicPr>
        <p:blipFill>
          <a:blip r:embed="rId4"/>
          <a:stretch>
            <a:fillRect/>
          </a:stretch>
        </p:blipFill>
        <p:spPr>
          <a:xfrm>
            <a:off x="10659879" y="117418"/>
            <a:ext cx="1387842" cy="679564"/>
          </a:xfrm>
          <a:prstGeom prst="rect">
            <a:avLst/>
          </a:prstGeom>
        </p:spPr>
      </p:pic>
      <p:sp>
        <p:nvSpPr>
          <p:cNvPr id="2" name="标题 1"/>
          <p:cNvSpPr>
            <a:spLocks noGrp="1"/>
          </p:cNvSpPr>
          <p:nvPr>
            <p:ph type="title"/>
            <p:custDataLst>
              <p:tags r:id="rId5"/>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pic>
        <p:nvPicPr>
          <p:cNvPr id="8" name="图片 7"/>
          <p:cNvPicPr>
            <a:picLocks noChangeAspect="1"/>
          </p:cNvPicPr>
          <p:nvPr userDrawn="1">
            <p:custDataLst>
              <p:tags r:id="rId3"/>
            </p:custDataLst>
          </p:nvPr>
        </p:nvPicPr>
        <p:blipFill rotWithShape="1">
          <a:blip r:embed="rId4"/>
          <a:srcRect/>
          <a:stretch>
            <a:fillRect/>
          </a:stretch>
        </p:blipFill>
        <p:spPr>
          <a:xfrm>
            <a:off x="0" y="3429469"/>
            <a:ext cx="5021943" cy="3428531"/>
          </a:xfrm>
          <a:prstGeom prst="rect">
            <a:avLst/>
          </a:prstGeom>
        </p:spPr>
      </p:pic>
      <p:sp>
        <p:nvSpPr>
          <p:cNvPr id="2" name="标题 1"/>
          <p:cNvSpPr>
            <a:spLocks noGrp="1"/>
          </p:cNvSpPr>
          <p:nvPr>
            <p:ph type="title" hasCustomPrompt="1"/>
            <p:custDataLst>
              <p:tags r:id="rId5"/>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129.xml"/><Relationship Id="rId23" Type="http://schemas.openxmlformats.org/officeDocument/2006/relationships/tags" Target="../tags/tag128.xml"/><Relationship Id="rId22" Type="http://schemas.openxmlformats.org/officeDocument/2006/relationships/tags" Target="../tags/tag127.xml"/><Relationship Id="rId21" Type="http://schemas.openxmlformats.org/officeDocument/2006/relationships/tags" Target="../tags/tag126.xml"/><Relationship Id="rId20" Type="http://schemas.openxmlformats.org/officeDocument/2006/relationships/tags" Target="../tags/tag125.xml"/><Relationship Id="rId2" Type="http://schemas.openxmlformats.org/officeDocument/2006/relationships/slideLayout" Target="../slideLayouts/slideLayout13.xml"/><Relationship Id="rId19" Type="http://schemas.openxmlformats.org/officeDocument/2006/relationships/tags" Target="../tags/tag124.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custDataLst>
              <p:tags r:id="rId20"/>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91AD70C8-A7C0-4A57-A0CF-AF084CED8EE5}"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custDataLst>
              <p:tags r:id="rId23"/>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E053E75F-F036-4CFB-8D5B-479496F3A0A7}" type="slidenum">
              <a:rPr lang="zh-CN" altLang="en-US" smtClean="0"/>
            </a:fld>
            <a:endParaRPr lang="zh-CN" altLang="en-US"/>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latinLnBrk="0" hangingPunct="1">
        <a:lnSpc>
          <a:spcPct val="90000"/>
        </a:lnSpc>
        <a:spcBef>
          <a:spcPct val="0"/>
        </a:spcBef>
        <a:buNone/>
        <a:defRPr sz="4400" b="1" kern="1200">
          <a:solidFill>
            <a:schemeClr val="bg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tags" Target="../tags/tag131.xml"/><Relationship Id="rId1" Type="http://schemas.openxmlformats.org/officeDocument/2006/relationships/tags" Target="../tags/tag130.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40.xml"/><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142.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tags" Target="../tags/tag141.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3.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4.xml"/><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5.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4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7.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48.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49.xml"/><Relationship Id="rId2" Type="http://schemas.openxmlformats.org/officeDocument/2006/relationships/image" Target="../media/image25.png"/><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50.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132.xml"/><Relationship Id="rId3" Type="http://schemas.openxmlformats.org/officeDocument/2006/relationships/image" Target="../media/image9.jpeg"/><Relationship Id="rId2" Type="http://schemas.openxmlformats.org/officeDocument/2006/relationships/image" Target="file:///C:\Users\deng\AppData\Local\Temp\wps\INetCache\8f2ec57ff6506ebf451919976dd9b331" TargetMode="External"/><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51.xml"/><Relationship Id="rId2" Type="http://schemas.openxmlformats.org/officeDocument/2006/relationships/image" Target="../media/image29.jpeg"/><Relationship Id="rId1" Type="http://schemas.openxmlformats.org/officeDocument/2006/relationships/image" Target="../media/image28.jpe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152.xml"/><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image" Target="../media/image3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53.xml"/><Relationship Id="rId2" Type="http://schemas.openxmlformats.org/officeDocument/2006/relationships/image" Target="../media/image36.png"/><Relationship Id="rId1" Type="http://schemas.openxmlformats.org/officeDocument/2006/relationships/image" Target="../media/image35.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54.xml"/><Relationship Id="rId2" Type="http://schemas.openxmlformats.org/officeDocument/2006/relationships/image" Target="../media/image38.jpeg"/><Relationship Id="rId1" Type="http://schemas.openxmlformats.org/officeDocument/2006/relationships/image" Target="../media/image37.jpe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55.xml"/><Relationship Id="rId2" Type="http://schemas.openxmlformats.org/officeDocument/2006/relationships/image" Target="../media/image40.jpeg"/><Relationship Id="rId1" Type="http://schemas.openxmlformats.org/officeDocument/2006/relationships/image" Target="../media/image39.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156.xml"/><Relationship Id="rId2" Type="http://schemas.openxmlformats.org/officeDocument/2006/relationships/image" Target="../media/image42.jpeg"/><Relationship Id="rId1" Type="http://schemas.openxmlformats.org/officeDocument/2006/relationships/image" Target="../media/image41.jpe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3.xml"/><Relationship Id="rId6" Type="http://schemas.openxmlformats.org/officeDocument/2006/relationships/tags" Target="../tags/tag157.xml"/><Relationship Id="rId5" Type="http://schemas.openxmlformats.org/officeDocument/2006/relationships/image" Target="../media/image46.jpeg"/><Relationship Id="rId4" Type="http://schemas.openxmlformats.org/officeDocument/2006/relationships/image" Target="../media/image45.jpeg"/><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11.jpe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3.xml"/><Relationship Id="rId4" Type="http://schemas.openxmlformats.org/officeDocument/2006/relationships/tags" Target="../tags/tag158.xml"/><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3.xml"/><Relationship Id="rId3" Type="http://schemas.openxmlformats.org/officeDocument/2006/relationships/tags" Target="../tags/tag159.xml"/><Relationship Id="rId2" Type="http://schemas.openxmlformats.org/officeDocument/2006/relationships/image" Target="../media/image50.jpeg"/><Relationship Id="rId1" Type="http://schemas.openxmlformats.org/officeDocument/2006/relationships/image" Target="../media/image47.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160.xml"/><Relationship Id="rId2" Type="http://schemas.openxmlformats.org/officeDocument/2006/relationships/image" Target="../media/image52.png"/><Relationship Id="rId1" Type="http://schemas.openxmlformats.org/officeDocument/2006/relationships/image" Target="../media/image5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3.xml"/><Relationship Id="rId1" Type="http://schemas.openxmlformats.org/officeDocument/2006/relationships/image" Target="../media/image10.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tags" Target="../tags/tag161.xml"/><Relationship Id="rId1" Type="http://schemas.openxmlformats.org/officeDocument/2006/relationships/image" Target="../media/image52.png"/></Relationships>
</file>

<file path=ppt/slides/_rels/slide3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3.xml"/><Relationship Id="rId4" Type="http://schemas.openxmlformats.org/officeDocument/2006/relationships/tags" Target="../tags/tag162.xml"/><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image" Target="../media/image53.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3.xml"/><Relationship Id="rId4" Type="http://schemas.openxmlformats.org/officeDocument/2006/relationships/tags" Target="../tags/tag163.xml"/><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image" Target="../media/image56.jpe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tags" Target="../tags/tag164.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4.xml"/><Relationship Id="rId1"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5.xml"/><Relationship Id="rId1"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6.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7.xml"/><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3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39.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ctrTitle"/>
            <p:custDataLst>
              <p:tags r:id="rId1"/>
            </p:custDataLst>
          </p:nvPr>
        </p:nvSpPr>
        <p:spPr>
          <a:xfrm>
            <a:off x="3916408" y="737585"/>
            <a:ext cx="5747657" cy="1473366"/>
          </a:xfrm>
        </p:spPr>
        <p:txBody>
          <a:bodyPr/>
          <a:p>
            <a:r>
              <a:rPr lang="zh-CN" altLang="en-US" sz="8800">
                <a:solidFill>
                  <a:schemeClr val="accent1">
                    <a:lumMod val="50000"/>
                  </a:schemeClr>
                </a:solidFill>
              </a:rPr>
              <a:t>国家概述</a:t>
            </a:r>
            <a:endParaRPr lang="zh-CN" altLang="en-US" sz="8800">
              <a:solidFill>
                <a:schemeClr val="accent1">
                  <a:lumMod val="50000"/>
                </a:schemeClr>
              </a:solidFill>
            </a:endParaRPr>
          </a:p>
        </p:txBody>
      </p:sp>
      <p:sp>
        <p:nvSpPr>
          <p:cNvPr id="2" name="矩形 1"/>
          <p:cNvSpPr/>
          <p:nvPr/>
        </p:nvSpPr>
        <p:spPr>
          <a:xfrm>
            <a:off x="8587105" y="4544060"/>
            <a:ext cx="3071495" cy="13728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0"/>
            <a:ext cx="3840480" cy="583565"/>
          </a:xfrm>
          <a:prstGeom prst="rect">
            <a:avLst/>
          </a:prstGeom>
          <a:noFill/>
        </p:spPr>
        <p:txBody>
          <a:bodyPr wrap="none" rtlCol="0">
            <a:spAutoFit/>
          </a:bodyPr>
          <a:p>
            <a:r>
              <a:rPr lang="zh-CN" altLang="en-US" sz="3200" b="1">
                <a:solidFill>
                  <a:schemeClr val="tx1"/>
                </a:solidFill>
                <a:latin typeface="微软雅黑" panose="020B0503020204020204" charset="-122"/>
                <a:ea typeface="微软雅黑" panose="020B0503020204020204" charset="-122"/>
              </a:rPr>
              <a:t>面积大小不同的国家</a:t>
            </a:r>
            <a:endParaRPr lang="zh-CN" altLang="en-US" sz="3200" b="1">
              <a:solidFill>
                <a:schemeClr val="tx1"/>
              </a:solidFill>
              <a:latin typeface="微软雅黑" panose="020B0503020204020204" charset="-122"/>
              <a:ea typeface="微软雅黑" panose="020B0503020204020204" charset="-122"/>
            </a:endParaRPr>
          </a:p>
        </p:txBody>
      </p:sp>
      <p:pic>
        <p:nvPicPr>
          <p:cNvPr id="3" name="图片 2" descr="C:/Users/deng/AppData/Local/Temp/picturecompress_20211007160701/output_1.jpgoutput_1"/>
          <p:cNvPicPr>
            <a:picLocks noChangeAspect="1"/>
          </p:cNvPicPr>
          <p:nvPr/>
        </p:nvPicPr>
        <p:blipFill>
          <a:blip r:embed="rId1"/>
          <a:stretch>
            <a:fillRect/>
          </a:stretch>
        </p:blipFill>
        <p:spPr>
          <a:xfrm>
            <a:off x="325755" y="893445"/>
            <a:ext cx="4252595" cy="5671185"/>
          </a:xfrm>
          <a:prstGeom prst="rect">
            <a:avLst/>
          </a:prstGeom>
        </p:spPr>
      </p:pic>
      <p:pic>
        <p:nvPicPr>
          <p:cNvPr id="5" name="图片 4" descr="C:/Users/deng/AppData/Local/Temp/picturecompress_20211007160729/output_1.jpgoutput_1"/>
          <p:cNvPicPr>
            <a:picLocks noChangeAspect="1"/>
          </p:cNvPicPr>
          <p:nvPr/>
        </p:nvPicPr>
        <p:blipFill>
          <a:blip r:embed="rId2"/>
          <a:srcRect t="26278"/>
          <a:stretch>
            <a:fillRect/>
          </a:stretch>
        </p:blipFill>
        <p:spPr>
          <a:xfrm>
            <a:off x="5166995" y="0"/>
            <a:ext cx="6842760" cy="3891280"/>
          </a:xfrm>
          <a:prstGeom prst="rect">
            <a:avLst/>
          </a:prstGeom>
        </p:spPr>
      </p:pic>
      <p:sp>
        <p:nvSpPr>
          <p:cNvPr id="7" name="文本框 6"/>
          <p:cNvSpPr txBox="1"/>
          <p:nvPr/>
        </p:nvSpPr>
        <p:spPr>
          <a:xfrm>
            <a:off x="5166995" y="4008120"/>
            <a:ext cx="6977380" cy="28613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pPr marL="285750" indent="-285750" fontAlgn="auto">
              <a:lnSpc>
                <a:spcPct val="150000"/>
              </a:lnSpc>
              <a:buFont typeface="Wingdings" panose="05000000000000000000" charset="0"/>
              <a:buChar char="ü"/>
            </a:pPr>
            <a:r>
              <a:rPr lang="zh-CN" altLang="en-US" sz="2400" b="1">
                <a:latin typeface="微软雅黑" panose="020B0503020204020204" charset="-122"/>
                <a:ea typeface="微软雅黑" panose="020B0503020204020204" charset="-122"/>
                <a:cs typeface="微软雅黑" panose="020B0503020204020204" charset="-122"/>
              </a:rPr>
              <a:t>地处意大利首都罗马城内</a:t>
            </a:r>
            <a:r>
              <a:rPr lang="en-US" altLang="zh-CN" sz="2400" b="1">
                <a:latin typeface="微软雅黑" panose="020B0503020204020204" charset="-122"/>
                <a:ea typeface="微软雅黑" panose="020B0503020204020204" charset="-122"/>
                <a:cs typeface="微软雅黑" panose="020B0503020204020204" charset="-122"/>
              </a:rPr>
              <a:t>——“</a:t>
            </a:r>
            <a:r>
              <a:rPr lang="zh-CN" altLang="en-US" sz="2400" b="1">
                <a:latin typeface="微软雅黑" panose="020B0503020204020204" charset="-122"/>
                <a:ea typeface="微软雅黑" panose="020B0503020204020204" charset="-122"/>
                <a:cs typeface="微软雅黑" panose="020B0503020204020204" charset="-122"/>
              </a:rPr>
              <a:t>国中国</a:t>
            </a:r>
            <a:r>
              <a:rPr lang="en-US" altLang="zh-CN" sz="2400" b="1">
                <a:latin typeface="微软雅黑" panose="020B0503020204020204" charset="-122"/>
                <a:ea typeface="微软雅黑" panose="020B0503020204020204" charset="-122"/>
                <a:cs typeface="微软雅黑" panose="020B0503020204020204" charset="-122"/>
              </a:rPr>
              <a:t>”</a:t>
            </a:r>
            <a:endParaRPr lang="en-US" altLang="zh-CN" sz="2400" b="1">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Wingdings" panose="05000000000000000000" charset="0"/>
              <a:buChar char="ü"/>
            </a:pPr>
            <a:r>
              <a:rPr lang="zh-CN" altLang="en-US" sz="2400" b="1">
                <a:latin typeface="微软雅黑" panose="020B0503020204020204" charset="-122"/>
                <a:ea typeface="微软雅黑" panose="020B0503020204020204" charset="-122"/>
                <a:cs typeface="微软雅黑" panose="020B0503020204020204" charset="-122"/>
              </a:rPr>
              <a:t>全世界最大的大教堂</a:t>
            </a:r>
            <a:r>
              <a:rPr lang="en-US" altLang="zh-CN" sz="2400" b="1">
                <a:latin typeface="微软雅黑" panose="020B0503020204020204" charset="-122"/>
                <a:ea typeface="微软雅黑" panose="020B0503020204020204" charset="-122"/>
                <a:cs typeface="微软雅黑" panose="020B0503020204020204" charset="-122"/>
              </a:rPr>
              <a:t>——</a:t>
            </a:r>
            <a:r>
              <a:rPr lang="zh-CN" altLang="en-US" sz="2400" b="1">
                <a:latin typeface="微软雅黑" panose="020B0503020204020204" charset="-122"/>
                <a:ea typeface="微软雅黑" panose="020B0503020204020204" charset="-122"/>
                <a:cs typeface="微软雅黑" panose="020B0503020204020204" charset="-122"/>
              </a:rPr>
              <a:t>圣彼得大教堂</a:t>
            </a:r>
            <a:endParaRPr lang="zh-CN" altLang="en-US" sz="2400" b="1">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Wingdings" panose="05000000000000000000" charset="0"/>
              <a:buChar char="ü"/>
            </a:pPr>
            <a:r>
              <a:rPr lang="zh-CN" altLang="en-US" sz="2400" b="1">
                <a:latin typeface="微软雅黑" panose="020B0503020204020204" charset="-122"/>
                <a:ea typeface="微软雅黑" panose="020B0503020204020204" charset="-122"/>
                <a:cs typeface="微软雅黑" panose="020B0503020204020204" charset="-122"/>
              </a:rPr>
              <a:t>有独立主权，但生活物资很大程度依赖意大利</a:t>
            </a:r>
            <a:endParaRPr lang="zh-CN" altLang="en-US" sz="2400" b="1">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Wingdings" panose="05000000000000000000" charset="0"/>
              <a:buChar char="ü"/>
            </a:pPr>
            <a:r>
              <a:rPr lang="zh-CN" altLang="en-US" sz="2400" b="1">
                <a:latin typeface="微软雅黑" panose="020B0503020204020204" charset="-122"/>
                <a:ea typeface="微软雅黑" panose="020B0503020204020204" charset="-122"/>
                <a:cs typeface="微软雅黑" panose="020B0503020204020204" charset="-122"/>
              </a:rPr>
              <a:t>拥有法院、邮局、广播电台、邮局等公共设施，但没有理发店</a:t>
            </a:r>
            <a:endParaRPr lang="en-US" altLang="zh-CN" sz="2400" b="1">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0"/>
            <a:ext cx="3840480" cy="583565"/>
          </a:xfrm>
          <a:prstGeom prst="rect">
            <a:avLst/>
          </a:prstGeom>
          <a:noFill/>
        </p:spPr>
        <p:txBody>
          <a:bodyPr wrap="none" rtlCol="0">
            <a:spAutoFit/>
          </a:bodyPr>
          <a:p>
            <a:r>
              <a:rPr lang="zh-CN" altLang="en-US" sz="3200" b="1">
                <a:latin typeface="微软雅黑" panose="020B0503020204020204" charset="-122"/>
                <a:ea typeface="微软雅黑" panose="020B0503020204020204" charset="-122"/>
              </a:rPr>
              <a:t>人口数量不同的国家</a:t>
            </a:r>
            <a:endParaRPr lang="zh-CN" altLang="en-US" sz="3200" b="1">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0" y="637540"/>
            <a:ext cx="8545830" cy="5946775"/>
          </a:xfrm>
          <a:prstGeom prst="rect">
            <a:avLst/>
          </a:prstGeom>
        </p:spPr>
      </p:pic>
      <p:graphicFrame>
        <p:nvGraphicFramePr>
          <p:cNvPr id="7" name="表格 6"/>
          <p:cNvGraphicFramePr/>
          <p:nvPr>
            <p:custDataLst>
              <p:tags r:id="rId2"/>
            </p:custDataLst>
          </p:nvPr>
        </p:nvGraphicFramePr>
        <p:xfrm>
          <a:off x="7445375" y="821690"/>
          <a:ext cx="4746625" cy="5762625"/>
        </p:xfrm>
        <a:graphic>
          <a:graphicData uri="http://schemas.openxmlformats.org/drawingml/2006/table">
            <a:tbl>
              <a:tblPr firstRow="1" bandRow="1">
                <a:tableStyleId>{5C22544A-7EE6-4342-B048-85BDC9FD1C3A}</a:tableStyleId>
              </a:tblPr>
              <a:tblGrid>
                <a:gridCol w="781050"/>
                <a:gridCol w="2383155"/>
                <a:gridCol w="1582420"/>
              </a:tblGrid>
              <a:tr h="523875">
                <a:tc gridSpan="3">
                  <a:txBody>
                    <a:bodyPr/>
                    <a:p>
                      <a:pPr algn="ctr">
                        <a:buNone/>
                      </a:pPr>
                      <a:r>
                        <a:rPr lang="zh-CN" altLang="en-US" sz="2400"/>
                        <a:t>世界人口大国（</a:t>
                      </a:r>
                      <a:r>
                        <a:rPr lang="en-US" altLang="zh-CN" sz="2400"/>
                        <a:t>2020</a:t>
                      </a:r>
                      <a:r>
                        <a:rPr lang="zh-CN" altLang="en-US" sz="2400"/>
                        <a:t>年）</a:t>
                      </a:r>
                      <a:endParaRPr lang="zh-CN" altLang="en-US" sz="2400"/>
                    </a:p>
                  </a:txBody>
                  <a:tcPr anchor="ctr" anchorCtr="0"/>
                </a:tc>
                <a:tc hMerge="1">
                  <a:tcPr/>
                </a:tc>
                <a:tc hMerge="1">
                  <a:tcPr/>
                </a:tc>
              </a:tr>
              <a:tr h="523875">
                <a:tc>
                  <a:txBody>
                    <a:bodyPr/>
                    <a:p>
                      <a:pPr algn="ctr">
                        <a:buNone/>
                      </a:pPr>
                      <a:r>
                        <a:rPr lang="en-US" altLang="zh-CN" sz="2400"/>
                        <a:t>1</a:t>
                      </a:r>
                      <a:endParaRPr lang="en-US" altLang="zh-CN" sz="2400"/>
                    </a:p>
                  </a:txBody>
                  <a:tcPr anchor="ctr" anchorCtr="0"/>
                </a:tc>
                <a:tc>
                  <a:txBody>
                    <a:bodyPr/>
                    <a:p>
                      <a:pPr algn="ctr">
                        <a:buNone/>
                      </a:pPr>
                      <a:r>
                        <a:rPr lang="zh-CN" altLang="en-US" sz="2400"/>
                        <a:t>中国</a:t>
                      </a:r>
                      <a:endParaRPr lang="zh-CN" altLang="en-US" sz="2400"/>
                    </a:p>
                  </a:txBody>
                  <a:tcPr anchor="ctr" anchorCtr="0"/>
                </a:tc>
                <a:tc>
                  <a:txBody>
                    <a:bodyPr/>
                    <a:p>
                      <a:pPr algn="ctr">
                        <a:buNone/>
                      </a:pPr>
                      <a:r>
                        <a:rPr lang="en-US" altLang="zh-CN" sz="2400"/>
                        <a:t>14.27</a:t>
                      </a:r>
                      <a:r>
                        <a:rPr lang="zh-CN" altLang="en-US" sz="2400"/>
                        <a:t>亿</a:t>
                      </a:r>
                      <a:endParaRPr lang="zh-CN" altLang="en-US" sz="2400"/>
                    </a:p>
                  </a:txBody>
                  <a:tcPr anchor="ctr" anchorCtr="0"/>
                </a:tc>
              </a:tr>
              <a:tr h="523875">
                <a:tc>
                  <a:txBody>
                    <a:bodyPr/>
                    <a:p>
                      <a:pPr algn="ctr">
                        <a:buNone/>
                      </a:pPr>
                      <a:r>
                        <a:rPr lang="en-US" altLang="zh-CN" sz="2400"/>
                        <a:t>2</a:t>
                      </a:r>
                      <a:endParaRPr lang="en-US" altLang="zh-CN" sz="2400"/>
                    </a:p>
                  </a:txBody>
                  <a:tcPr anchor="ctr" anchorCtr="0"/>
                </a:tc>
                <a:tc>
                  <a:txBody>
                    <a:bodyPr/>
                    <a:p>
                      <a:pPr algn="ctr">
                        <a:buNone/>
                      </a:pPr>
                      <a:r>
                        <a:rPr lang="zh-CN" altLang="en-US" sz="2400"/>
                        <a:t>印度</a:t>
                      </a:r>
                      <a:endParaRPr lang="zh-CN" altLang="en-US" sz="2400"/>
                    </a:p>
                  </a:txBody>
                  <a:tcPr anchor="ctr" anchorCtr="0"/>
                </a:tc>
                <a:tc>
                  <a:txBody>
                    <a:bodyPr/>
                    <a:p>
                      <a:pPr algn="ctr">
                        <a:buNone/>
                      </a:pPr>
                      <a:r>
                        <a:rPr lang="en-US" altLang="zh-CN" sz="2400"/>
                        <a:t>13.44</a:t>
                      </a:r>
                      <a:r>
                        <a:rPr lang="zh-CN" altLang="en-US" sz="2400"/>
                        <a:t>亿</a:t>
                      </a:r>
                      <a:endParaRPr lang="zh-CN" altLang="en-US" sz="2400"/>
                    </a:p>
                  </a:txBody>
                  <a:tcPr anchor="ctr" anchorCtr="0"/>
                </a:tc>
              </a:tr>
              <a:tr h="523875">
                <a:tc>
                  <a:txBody>
                    <a:bodyPr/>
                    <a:p>
                      <a:pPr algn="ctr">
                        <a:buNone/>
                      </a:pPr>
                      <a:r>
                        <a:rPr lang="en-US" altLang="zh-CN" sz="2400"/>
                        <a:t>3</a:t>
                      </a:r>
                      <a:endParaRPr lang="en-US" altLang="zh-CN" sz="2400"/>
                    </a:p>
                  </a:txBody>
                  <a:tcPr anchor="ctr" anchorCtr="0"/>
                </a:tc>
                <a:tc>
                  <a:txBody>
                    <a:bodyPr/>
                    <a:p>
                      <a:pPr algn="ctr">
                        <a:buNone/>
                      </a:pPr>
                      <a:r>
                        <a:rPr lang="zh-CN" altLang="en-US" sz="2400"/>
                        <a:t>美国</a:t>
                      </a:r>
                      <a:endParaRPr lang="zh-CN" altLang="en-US" sz="2400"/>
                    </a:p>
                  </a:txBody>
                  <a:tcPr anchor="ctr" anchorCtr="0"/>
                </a:tc>
                <a:tc>
                  <a:txBody>
                    <a:bodyPr/>
                    <a:p>
                      <a:pPr algn="ctr">
                        <a:buNone/>
                      </a:pPr>
                      <a:r>
                        <a:rPr lang="en-US" altLang="zh-CN" sz="2400"/>
                        <a:t>3.29</a:t>
                      </a:r>
                      <a:r>
                        <a:rPr lang="zh-CN" altLang="en-US" sz="2400"/>
                        <a:t>亿</a:t>
                      </a:r>
                      <a:endParaRPr lang="zh-CN" altLang="en-US" sz="2400"/>
                    </a:p>
                  </a:txBody>
                  <a:tcPr anchor="ctr" anchorCtr="0"/>
                </a:tc>
              </a:tr>
              <a:tr h="523875">
                <a:tc>
                  <a:txBody>
                    <a:bodyPr/>
                    <a:p>
                      <a:pPr algn="ctr">
                        <a:buNone/>
                      </a:pPr>
                      <a:r>
                        <a:rPr lang="en-US" altLang="zh-CN" sz="2400"/>
                        <a:t>4</a:t>
                      </a:r>
                      <a:endParaRPr lang="en-US" altLang="zh-CN" sz="2400"/>
                    </a:p>
                  </a:txBody>
                  <a:tcPr anchor="ctr" anchorCtr="0"/>
                </a:tc>
                <a:tc>
                  <a:txBody>
                    <a:bodyPr/>
                    <a:p>
                      <a:pPr algn="ctr">
                        <a:buNone/>
                      </a:pPr>
                      <a:r>
                        <a:rPr lang="zh-CN" altLang="en-US" sz="2400"/>
                        <a:t>印度尼西亚</a:t>
                      </a:r>
                      <a:endParaRPr lang="zh-CN" altLang="en-US" sz="2400"/>
                    </a:p>
                  </a:txBody>
                  <a:tcPr anchor="ctr" anchorCtr="0"/>
                </a:tc>
                <a:tc>
                  <a:txBody>
                    <a:bodyPr/>
                    <a:p>
                      <a:pPr algn="ctr">
                        <a:buNone/>
                      </a:pPr>
                      <a:r>
                        <a:rPr lang="en-US" altLang="zh-CN" sz="2400"/>
                        <a:t>2.68</a:t>
                      </a:r>
                      <a:r>
                        <a:rPr lang="zh-CN" altLang="en-US" sz="2400"/>
                        <a:t>亿</a:t>
                      </a:r>
                      <a:endParaRPr lang="zh-CN" altLang="en-US" sz="2400"/>
                    </a:p>
                  </a:txBody>
                  <a:tcPr anchor="ctr" anchorCtr="0"/>
                </a:tc>
              </a:tr>
              <a:tr h="523875">
                <a:tc>
                  <a:txBody>
                    <a:bodyPr/>
                    <a:p>
                      <a:pPr algn="ctr">
                        <a:buNone/>
                      </a:pPr>
                      <a:r>
                        <a:rPr lang="en-US" altLang="zh-CN" sz="2400"/>
                        <a:t>5</a:t>
                      </a:r>
                      <a:endParaRPr lang="en-US" altLang="zh-CN" sz="2400"/>
                    </a:p>
                  </a:txBody>
                  <a:tcPr anchor="ctr" anchorCtr="0"/>
                </a:tc>
                <a:tc>
                  <a:txBody>
                    <a:bodyPr/>
                    <a:p>
                      <a:pPr algn="ctr">
                        <a:buNone/>
                      </a:pPr>
                      <a:r>
                        <a:rPr lang="zh-CN" altLang="en-US" sz="2400"/>
                        <a:t>巴西</a:t>
                      </a:r>
                      <a:endParaRPr lang="zh-CN" altLang="en-US" sz="2400"/>
                    </a:p>
                  </a:txBody>
                  <a:tcPr anchor="ctr" anchorCtr="0"/>
                </a:tc>
                <a:tc>
                  <a:txBody>
                    <a:bodyPr/>
                    <a:p>
                      <a:pPr algn="ctr">
                        <a:buNone/>
                      </a:pPr>
                      <a:r>
                        <a:rPr lang="en-US" altLang="zh-CN" sz="2400"/>
                        <a:t>2.10</a:t>
                      </a:r>
                      <a:r>
                        <a:rPr lang="zh-CN" altLang="en-US" sz="2400"/>
                        <a:t>亿</a:t>
                      </a:r>
                      <a:endParaRPr lang="zh-CN" altLang="en-US" sz="2400"/>
                    </a:p>
                  </a:txBody>
                  <a:tcPr anchor="ctr" anchorCtr="0"/>
                </a:tc>
              </a:tr>
              <a:tr h="523875">
                <a:tc>
                  <a:txBody>
                    <a:bodyPr/>
                    <a:p>
                      <a:pPr algn="ctr">
                        <a:buNone/>
                      </a:pPr>
                      <a:r>
                        <a:rPr lang="en-US" altLang="zh-CN" sz="2400"/>
                        <a:t>6</a:t>
                      </a:r>
                      <a:endParaRPr lang="en-US" altLang="zh-CN" sz="2400"/>
                    </a:p>
                  </a:txBody>
                  <a:tcPr anchor="ctr" anchorCtr="0"/>
                </a:tc>
                <a:tc>
                  <a:txBody>
                    <a:bodyPr/>
                    <a:p>
                      <a:pPr algn="ctr">
                        <a:buNone/>
                      </a:pPr>
                      <a:r>
                        <a:rPr lang="zh-CN" altLang="en-US" sz="2400"/>
                        <a:t>巴基斯坦</a:t>
                      </a:r>
                      <a:endParaRPr lang="zh-CN" altLang="en-US" sz="2400"/>
                    </a:p>
                  </a:txBody>
                  <a:tcPr anchor="ctr" anchorCtr="0"/>
                </a:tc>
                <a:tc>
                  <a:txBody>
                    <a:bodyPr/>
                    <a:p>
                      <a:pPr algn="ctr">
                        <a:buNone/>
                      </a:pPr>
                      <a:r>
                        <a:rPr lang="en-US" altLang="zh-CN" sz="2400"/>
                        <a:t>2.04</a:t>
                      </a:r>
                      <a:r>
                        <a:rPr lang="zh-CN" altLang="en-US" sz="2400"/>
                        <a:t>亿</a:t>
                      </a:r>
                      <a:endParaRPr lang="zh-CN" altLang="en-US" sz="2400"/>
                    </a:p>
                  </a:txBody>
                  <a:tcPr anchor="ctr" anchorCtr="0"/>
                </a:tc>
              </a:tr>
              <a:tr h="523875">
                <a:tc>
                  <a:txBody>
                    <a:bodyPr/>
                    <a:p>
                      <a:pPr algn="ctr">
                        <a:buNone/>
                      </a:pPr>
                      <a:r>
                        <a:rPr lang="en-US" altLang="zh-CN" sz="2400"/>
                        <a:t>7</a:t>
                      </a:r>
                      <a:endParaRPr lang="en-US" altLang="zh-CN" sz="2400"/>
                    </a:p>
                  </a:txBody>
                  <a:tcPr anchor="ctr" anchorCtr="0"/>
                </a:tc>
                <a:tc>
                  <a:txBody>
                    <a:bodyPr/>
                    <a:p>
                      <a:pPr algn="ctr">
                        <a:buNone/>
                      </a:pPr>
                      <a:r>
                        <a:rPr lang="zh-CN" altLang="en-US" sz="2400"/>
                        <a:t>尼日利亚</a:t>
                      </a:r>
                      <a:endParaRPr lang="zh-CN" altLang="en-US" sz="2400"/>
                    </a:p>
                  </a:txBody>
                  <a:tcPr anchor="ctr" anchorCtr="0"/>
                </a:tc>
                <a:tc>
                  <a:txBody>
                    <a:bodyPr/>
                    <a:p>
                      <a:pPr algn="ctr">
                        <a:buNone/>
                      </a:pPr>
                      <a:r>
                        <a:rPr lang="en-US" altLang="zh-CN" sz="2400"/>
                        <a:t>1.94</a:t>
                      </a:r>
                      <a:r>
                        <a:rPr lang="zh-CN" altLang="en-US" sz="2400"/>
                        <a:t>亿</a:t>
                      </a:r>
                      <a:endParaRPr lang="zh-CN" altLang="en-US" sz="2400"/>
                    </a:p>
                  </a:txBody>
                  <a:tcPr anchor="ctr" anchorCtr="0"/>
                </a:tc>
              </a:tr>
              <a:tr h="523875">
                <a:tc>
                  <a:txBody>
                    <a:bodyPr/>
                    <a:p>
                      <a:pPr algn="ctr">
                        <a:buNone/>
                      </a:pPr>
                      <a:r>
                        <a:rPr lang="en-US" altLang="zh-CN" sz="2400"/>
                        <a:t>8</a:t>
                      </a:r>
                      <a:endParaRPr lang="en-US" altLang="zh-CN" sz="2400"/>
                    </a:p>
                  </a:txBody>
                  <a:tcPr anchor="ctr" anchorCtr="0"/>
                </a:tc>
                <a:tc>
                  <a:txBody>
                    <a:bodyPr/>
                    <a:p>
                      <a:pPr algn="ctr">
                        <a:buNone/>
                      </a:pPr>
                      <a:r>
                        <a:rPr lang="zh-CN" altLang="en-US" sz="2400"/>
                        <a:t>孟加拉国</a:t>
                      </a:r>
                      <a:endParaRPr lang="zh-CN" altLang="en-US" sz="2400"/>
                    </a:p>
                  </a:txBody>
                  <a:tcPr anchor="ctr" anchorCtr="0"/>
                </a:tc>
                <a:tc>
                  <a:txBody>
                    <a:bodyPr/>
                    <a:p>
                      <a:pPr algn="ctr">
                        <a:buNone/>
                      </a:pPr>
                      <a:r>
                        <a:rPr lang="en-US" altLang="zh-CN" sz="2400"/>
                        <a:t>1.67</a:t>
                      </a:r>
                      <a:r>
                        <a:rPr lang="zh-CN" altLang="en-US" sz="2400"/>
                        <a:t>亿</a:t>
                      </a:r>
                      <a:endParaRPr lang="zh-CN" altLang="en-US" sz="2400"/>
                    </a:p>
                  </a:txBody>
                  <a:tcPr anchor="ctr" anchorCtr="0"/>
                </a:tc>
              </a:tr>
              <a:tr h="523875">
                <a:tc>
                  <a:txBody>
                    <a:bodyPr/>
                    <a:p>
                      <a:pPr algn="ctr">
                        <a:buNone/>
                      </a:pPr>
                      <a:r>
                        <a:rPr lang="en-US" altLang="zh-CN" sz="2400"/>
                        <a:t>9</a:t>
                      </a:r>
                      <a:endParaRPr lang="en-US" altLang="zh-CN" sz="2400"/>
                    </a:p>
                  </a:txBody>
                  <a:tcPr anchor="ctr" anchorCtr="0"/>
                </a:tc>
                <a:tc>
                  <a:txBody>
                    <a:bodyPr/>
                    <a:p>
                      <a:pPr algn="ctr">
                        <a:buNone/>
                      </a:pPr>
                      <a:r>
                        <a:rPr lang="zh-CN" altLang="en-US" sz="2400"/>
                        <a:t>俄罗斯</a:t>
                      </a:r>
                      <a:endParaRPr lang="zh-CN" altLang="en-US" sz="2400"/>
                    </a:p>
                  </a:txBody>
                  <a:tcPr anchor="ctr" anchorCtr="0"/>
                </a:tc>
                <a:tc>
                  <a:txBody>
                    <a:bodyPr/>
                    <a:p>
                      <a:pPr algn="ctr">
                        <a:buNone/>
                      </a:pPr>
                      <a:r>
                        <a:rPr lang="en-US" altLang="zh-CN" sz="2400"/>
                        <a:t>1.47</a:t>
                      </a:r>
                      <a:r>
                        <a:rPr lang="zh-CN" altLang="en-US" sz="2400"/>
                        <a:t>亿</a:t>
                      </a:r>
                      <a:endParaRPr lang="zh-CN" altLang="en-US" sz="2400"/>
                    </a:p>
                  </a:txBody>
                  <a:tcPr anchor="ctr" anchorCtr="0"/>
                </a:tc>
              </a:tr>
              <a:tr h="523875">
                <a:tc>
                  <a:txBody>
                    <a:bodyPr/>
                    <a:p>
                      <a:pPr algn="ctr">
                        <a:buNone/>
                      </a:pPr>
                      <a:r>
                        <a:rPr lang="en-US" altLang="zh-CN" sz="2400"/>
                        <a:t>10</a:t>
                      </a:r>
                      <a:endParaRPr lang="en-US" altLang="zh-CN" sz="2400"/>
                    </a:p>
                  </a:txBody>
                  <a:tcPr anchor="ctr" anchorCtr="0"/>
                </a:tc>
                <a:tc>
                  <a:txBody>
                    <a:bodyPr/>
                    <a:p>
                      <a:pPr algn="ctr">
                        <a:buNone/>
                      </a:pPr>
                      <a:r>
                        <a:rPr lang="zh-CN" altLang="en-US" sz="2400"/>
                        <a:t>墨西哥</a:t>
                      </a:r>
                      <a:endParaRPr lang="zh-CN" altLang="en-US" sz="2400"/>
                    </a:p>
                  </a:txBody>
                  <a:tcPr anchor="ctr" anchorCtr="0"/>
                </a:tc>
                <a:tc>
                  <a:txBody>
                    <a:bodyPr/>
                    <a:p>
                      <a:pPr algn="ctr">
                        <a:buNone/>
                      </a:pPr>
                      <a:r>
                        <a:rPr lang="en-US" altLang="zh-CN" sz="2400"/>
                        <a:t>1.27</a:t>
                      </a:r>
                      <a:r>
                        <a:rPr lang="zh-CN" altLang="en-US" sz="2400"/>
                        <a:t>亿</a:t>
                      </a:r>
                      <a:endParaRPr lang="zh-CN" altLang="en-US" sz="2400"/>
                    </a:p>
                  </a:txBody>
                  <a:tcPr anchor="ctr" anchorCtr="0"/>
                </a:tc>
              </a:tr>
            </a:tbl>
          </a:graphicData>
        </a:graphic>
      </p:graphicFrame>
      <p:pic>
        <p:nvPicPr>
          <p:cNvPr id="104" name="图片 103"/>
          <p:cNvPicPr/>
          <p:nvPr/>
        </p:nvPicPr>
        <p:blipFill>
          <a:blip r:embed="rId3"/>
          <a:srcRect b="7734"/>
          <a:stretch>
            <a:fillRect/>
          </a:stretch>
        </p:blipFill>
        <p:spPr>
          <a:xfrm>
            <a:off x="0" y="4298315"/>
            <a:ext cx="4191000" cy="2559685"/>
          </a:xfrm>
          <a:prstGeom prst="rect">
            <a:avLst/>
          </a:prstGeom>
          <a:noFill/>
          <a:ln w="9525">
            <a:noFill/>
          </a:ln>
        </p:spPr>
      </p:pic>
      <p:pic>
        <p:nvPicPr>
          <p:cNvPr id="105" name="图片 104"/>
          <p:cNvPicPr/>
          <p:nvPr/>
        </p:nvPicPr>
        <p:blipFill>
          <a:blip r:embed="rId4"/>
          <a:stretch>
            <a:fillRect/>
          </a:stretch>
        </p:blipFill>
        <p:spPr>
          <a:xfrm>
            <a:off x="0" y="2019935"/>
            <a:ext cx="4191000" cy="2338070"/>
          </a:xfrm>
          <a:prstGeom prst="rect">
            <a:avLst/>
          </a:prstGeom>
          <a:noFill/>
          <a:ln w="9525">
            <a:noFill/>
          </a:ln>
        </p:spPr>
      </p:pic>
      <p:sp>
        <p:nvSpPr>
          <p:cNvPr id="12" name="文本框 11"/>
          <p:cNvSpPr txBox="1"/>
          <p:nvPr/>
        </p:nvSpPr>
        <p:spPr>
          <a:xfrm>
            <a:off x="0" y="4358005"/>
            <a:ext cx="2824480" cy="36830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p>
            <a:r>
              <a:rPr lang="zh-CN" altLang="en-US"/>
              <a:t>瑙鲁（人口数量约</a:t>
            </a:r>
            <a:r>
              <a:rPr lang="en-US" altLang="zh-CN"/>
              <a:t>1</a:t>
            </a:r>
            <a:r>
              <a:rPr lang="zh-CN" altLang="en-US"/>
              <a:t>万人）</a:t>
            </a:r>
            <a:endParaRPr lang="zh-CN" altLang="en-US"/>
          </a:p>
        </p:txBody>
      </p:sp>
      <p:sp>
        <p:nvSpPr>
          <p:cNvPr id="13" name="文本框 12"/>
          <p:cNvSpPr txBox="1"/>
          <p:nvPr/>
        </p:nvSpPr>
        <p:spPr>
          <a:xfrm>
            <a:off x="0" y="2019935"/>
            <a:ext cx="3243580" cy="36830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p>
            <a:r>
              <a:rPr lang="zh-CN" altLang="en-US"/>
              <a:t>图瓦卢（人口数量约</a:t>
            </a:r>
            <a:r>
              <a:rPr lang="en-US" altLang="zh-CN"/>
              <a:t>1.2</a:t>
            </a:r>
            <a:r>
              <a:rPr lang="zh-CN" altLang="en-US"/>
              <a:t>万人）</a:t>
            </a:r>
            <a:endParaRPr lang="zh-CN" altLang="en-US"/>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0"/>
            <a:ext cx="3840480" cy="583565"/>
          </a:xfrm>
          <a:prstGeom prst="rect">
            <a:avLst/>
          </a:prstGeom>
          <a:noFill/>
        </p:spPr>
        <p:txBody>
          <a:bodyPr wrap="none" rtlCol="0">
            <a:spAutoFit/>
          </a:bodyPr>
          <a:p>
            <a:r>
              <a:rPr lang="zh-CN" altLang="en-US" sz="3200" b="1">
                <a:latin typeface="微软雅黑" panose="020B0503020204020204" charset="-122"/>
                <a:ea typeface="微软雅黑" panose="020B0503020204020204" charset="-122"/>
              </a:rPr>
              <a:t>海陆位置不同的国家</a:t>
            </a:r>
            <a:endParaRPr lang="zh-CN" altLang="en-US" sz="3200" b="1">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4792980" y="433070"/>
            <a:ext cx="6926580" cy="6144260"/>
          </a:xfrm>
          <a:prstGeom prst="rect">
            <a:avLst/>
          </a:prstGeom>
        </p:spPr>
      </p:pic>
      <p:sp>
        <p:nvSpPr>
          <p:cNvPr id="8" name="矩形 7"/>
          <p:cNvSpPr/>
          <p:nvPr/>
        </p:nvSpPr>
        <p:spPr>
          <a:xfrm>
            <a:off x="7082790" y="940435"/>
            <a:ext cx="693420" cy="706755"/>
          </a:xfrm>
          <a:prstGeom prst="rect">
            <a:avLst/>
          </a:prstGeom>
          <a:noFill/>
          <a:ln>
            <a:noFill/>
          </a:ln>
        </p:spPr>
        <p:txBody>
          <a:bodyPr wrap="none" rtlCol="0" anchor="t">
            <a:spAutoFit/>
          </a:bodyPr>
          <a:p>
            <a:pPr algn="ctr"/>
            <a:r>
              <a:rPr lang="zh-CN" altLang="en-US" sz="4000" b="1">
                <a:ln w="9525">
                  <a:solidFill>
                    <a:schemeClr val="bg1"/>
                  </a:solidFill>
                  <a:prstDash val="solid"/>
                </a:ln>
                <a:solidFill>
                  <a:srgbClr val="79955B"/>
                </a:solidFill>
                <a:effectLst>
                  <a:outerShdw blurRad="12700" dist="38100" dir="2700000" algn="tl" rotWithShape="0">
                    <a:schemeClr val="accent5">
                      <a:lumMod val="60000"/>
                      <a:lumOff val="40000"/>
                    </a:schemeClr>
                  </a:outerShdw>
                </a:effectLst>
              </a:rPr>
              <a:t>②</a:t>
            </a:r>
            <a:endParaRPr lang="zh-CN" altLang="en-US" sz="4000" b="1">
              <a:ln w="9525">
                <a:solidFill>
                  <a:schemeClr val="bg1"/>
                </a:solidFill>
                <a:prstDash val="solid"/>
              </a:ln>
              <a:solidFill>
                <a:srgbClr val="79955B"/>
              </a:solidFill>
              <a:effectLst>
                <a:outerShdw blurRad="12700" dist="38100" dir="2700000" algn="tl" rotWithShape="0">
                  <a:schemeClr val="accent5">
                    <a:lumMod val="60000"/>
                    <a:lumOff val="40000"/>
                  </a:schemeClr>
                </a:outerShdw>
              </a:effectLst>
            </a:endParaRPr>
          </a:p>
        </p:txBody>
      </p:sp>
      <p:sp>
        <p:nvSpPr>
          <p:cNvPr id="9" name="文本框 8"/>
          <p:cNvSpPr txBox="1"/>
          <p:nvPr/>
        </p:nvSpPr>
        <p:spPr>
          <a:xfrm>
            <a:off x="1020445" y="2136775"/>
            <a:ext cx="1990725" cy="2584450"/>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p>
            <a:pPr fontAlgn="auto">
              <a:lnSpc>
                <a:spcPct val="150000"/>
              </a:lnSpc>
            </a:pPr>
            <a:r>
              <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rPr>
              <a:t>内陆国？</a:t>
            </a:r>
            <a:endPar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endParaRPr>
          </a:p>
          <a:p>
            <a:pPr fontAlgn="auto">
              <a:lnSpc>
                <a:spcPct val="150000"/>
              </a:lnSpc>
            </a:pPr>
            <a:r>
              <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rPr>
              <a:t>岛国？</a:t>
            </a:r>
            <a:endPar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endParaRPr>
          </a:p>
          <a:p>
            <a:pPr fontAlgn="auto">
              <a:lnSpc>
                <a:spcPct val="150000"/>
              </a:lnSpc>
            </a:pPr>
            <a:r>
              <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rPr>
              <a:t>沿海国？</a:t>
            </a:r>
            <a:endPar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endParaRPr>
          </a:p>
        </p:txBody>
      </p:sp>
      <p:sp>
        <p:nvSpPr>
          <p:cNvPr id="11" name="文本框 10"/>
          <p:cNvSpPr txBox="1"/>
          <p:nvPr/>
        </p:nvSpPr>
        <p:spPr>
          <a:xfrm>
            <a:off x="5591810" y="840740"/>
            <a:ext cx="1403985" cy="583565"/>
          </a:xfrm>
          <a:prstGeom prst="rect">
            <a:avLst/>
          </a:prstGeom>
          <a:solidFill>
            <a:srgbClr val="C00000"/>
          </a:solidFill>
        </p:spPr>
        <p:txBody>
          <a:bodyPr wrap="none" rtlCol="0">
            <a:spAutoFit/>
          </a:bodyPr>
          <a:p>
            <a:pPr algn="l"/>
            <a:r>
              <a:rPr lang="zh-CN" sz="3200" b="1">
                <a:solidFill>
                  <a:schemeClr val="bg1"/>
                </a:solidFill>
                <a:latin typeface="华文隶书" panose="02010800040101010101" charset="-122"/>
                <a:ea typeface="华文隶书" panose="02010800040101010101" charset="-122"/>
                <a:cs typeface="华文隶书" panose="02010800040101010101" charset="-122"/>
              </a:rPr>
              <a:t>内陆国</a:t>
            </a:r>
            <a:endParaRPr lang="zh-CN" sz="32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14" name="文本框 13"/>
          <p:cNvSpPr txBox="1"/>
          <p:nvPr/>
        </p:nvSpPr>
        <p:spPr>
          <a:xfrm>
            <a:off x="6727190" y="3301365"/>
            <a:ext cx="1403985" cy="583565"/>
          </a:xfrm>
          <a:prstGeom prst="rect">
            <a:avLst/>
          </a:prstGeom>
          <a:solidFill>
            <a:srgbClr val="C00000"/>
          </a:solidFill>
        </p:spPr>
        <p:txBody>
          <a:bodyPr wrap="none" rtlCol="0">
            <a:spAutoFit/>
          </a:bodyPr>
          <a:p>
            <a:pPr algn="l"/>
            <a:r>
              <a:rPr lang="zh-CN" sz="3200" b="1">
                <a:solidFill>
                  <a:schemeClr val="bg1"/>
                </a:solidFill>
                <a:latin typeface="华文隶书" panose="02010800040101010101" charset="-122"/>
                <a:ea typeface="华文隶书" panose="02010800040101010101" charset="-122"/>
                <a:cs typeface="华文隶书" panose="02010800040101010101" charset="-122"/>
              </a:rPr>
              <a:t>沿海国</a:t>
            </a:r>
            <a:endParaRPr lang="zh-CN" sz="32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15" name="文本框 14"/>
          <p:cNvSpPr txBox="1"/>
          <p:nvPr/>
        </p:nvSpPr>
        <p:spPr>
          <a:xfrm>
            <a:off x="9584690" y="1553210"/>
            <a:ext cx="996950" cy="583565"/>
          </a:xfrm>
          <a:prstGeom prst="rect">
            <a:avLst/>
          </a:prstGeom>
          <a:solidFill>
            <a:srgbClr val="C00000"/>
          </a:solidFill>
        </p:spPr>
        <p:txBody>
          <a:bodyPr wrap="none" rtlCol="0">
            <a:spAutoFit/>
          </a:bodyPr>
          <a:p>
            <a:pPr algn="l"/>
            <a:r>
              <a:rPr lang="zh-CN" sz="3200" b="1">
                <a:solidFill>
                  <a:schemeClr val="bg1"/>
                </a:solidFill>
                <a:latin typeface="华文隶书" panose="02010800040101010101" charset="-122"/>
                <a:ea typeface="华文隶书" panose="02010800040101010101" charset="-122"/>
                <a:cs typeface="华文隶书" panose="02010800040101010101" charset="-122"/>
              </a:rPr>
              <a:t>岛国</a:t>
            </a:r>
            <a:endParaRPr lang="zh-CN" sz="3200" b="1">
              <a:solidFill>
                <a:schemeClr val="bg1"/>
              </a:solidFill>
              <a:latin typeface="华文隶书" panose="02010800040101010101" charset="-122"/>
              <a:ea typeface="华文隶书" panose="02010800040101010101" charset="-122"/>
              <a:cs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4" grpId="0" bldLvl="0" animBg="1"/>
      <p:bldP spid="1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0"/>
            <a:ext cx="3840480" cy="583565"/>
          </a:xfrm>
          <a:prstGeom prst="rect">
            <a:avLst/>
          </a:prstGeom>
          <a:noFill/>
        </p:spPr>
        <p:txBody>
          <a:bodyPr wrap="none" rtlCol="0">
            <a:spAutoFit/>
          </a:bodyPr>
          <a:p>
            <a:r>
              <a:rPr lang="zh-CN" altLang="en-US" sz="3200" b="1">
                <a:latin typeface="微软雅黑" panose="020B0503020204020204" charset="-122"/>
                <a:ea typeface="微软雅黑" panose="020B0503020204020204" charset="-122"/>
              </a:rPr>
              <a:t>经济水平不同的国家</a:t>
            </a:r>
            <a:endParaRPr lang="zh-CN" altLang="en-US" sz="3200" b="1">
              <a:latin typeface="微软雅黑" panose="020B0503020204020204" charset="-122"/>
              <a:ea typeface="微软雅黑" panose="020B0503020204020204" charset="-122"/>
            </a:endParaRPr>
          </a:p>
        </p:txBody>
      </p:sp>
      <p:sp>
        <p:nvSpPr>
          <p:cNvPr id="7" name="文本框 6"/>
          <p:cNvSpPr txBox="1"/>
          <p:nvPr/>
        </p:nvSpPr>
        <p:spPr>
          <a:xfrm>
            <a:off x="301625" y="641985"/>
            <a:ext cx="11303000" cy="175323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pPr marL="285750" indent="-285750" fontAlgn="auto">
              <a:lnSpc>
                <a:spcPct val="150000"/>
              </a:lnSpc>
              <a:buFont typeface="Wingdings" panose="05000000000000000000" charset="0"/>
              <a:buChar char="ü"/>
            </a:pPr>
            <a:r>
              <a:rPr lang="zh-CN" sz="2400" b="1">
                <a:solidFill>
                  <a:srgbClr val="FF0000"/>
                </a:solidFill>
                <a:latin typeface="微软雅黑" panose="020B0503020204020204" charset="-122"/>
                <a:ea typeface="微软雅黑" panose="020B0503020204020204" charset="-122"/>
                <a:cs typeface="微软雅黑" panose="020B0503020204020204" charset="-122"/>
              </a:rPr>
              <a:t>发达国家</a:t>
            </a:r>
            <a:r>
              <a:rPr lang="zh-CN" sz="2400" b="1">
                <a:latin typeface="微软雅黑" panose="020B0503020204020204" charset="-122"/>
                <a:ea typeface="微软雅黑" panose="020B0503020204020204" charset="-122"/>
                <a:cs typeface="微软雅黑" panose="020B0503020204020204" charset="-122"/>
              </a:rPr>
              <a:t>：指经济和社会发展水准较高，人民生活水准较高的国家</a:t>
            </a:r>
            <a:endParaRPr lang="zh-CN" sz="2400" b="1">
              <a:latin typeface="微软雅黑" panose="020B0503020204020204" charset="-122"/>
              <a:ea typeface="微软雅黑" panose="020B0503020204020204" charset="-122"/>
              <a:cs typeface="微软雅黑" panose="020B0503020204020204" charset="-122"/>
            </a:endParaRPr>
          </a:p>
          <a:p>
            <a:pPr marL="285750" indent="-285750" fontAlgn="auto">
              <a:lnSpc>
                <a:spcPct val="150000"/>
              </a:lnSpc>
              <a:buFont typeface="Wingdings" panose="05000000000000000000" charset="0"/>
              <a:buChar char="ü"/>
            </a:pPr>
            <a:r>
              <a:rPr lang="zh-CN" sz="2400" b="1">
                <a:solidFill>
                  <a:srgbClr val="FF0000"/>
                </a:solidFill>
                <a:latin typeface="微软雅黑" panose="020B0503020204020204" charset="-122"/>
                <a:ea typeface="微软雅黑" panose="020B0503020204020204" charset="-122"/>
                <a:cs typeface="微软雅黑" panose="020B0503020204020204" charset="-122"/>
              </a:rPr>
              <a:t>发展中国家</a:t>
            </a:r>
            <a:r>
              <a:rPr lang="zh-CN" sz="2400" b="1">
                <a:latin typeface="微软雅黑" panose="020B0503020204020204" charset="-122"/>
                <a:ea typeface="微软雅黑" panose="020B0503020204020204" charset="-122"/>
                <a:cs typeface="微软雅黑" panose="020B0503020204020204" charset="-122"/>
              </a:rPr>
              <a:t>：指经济、技术、人民生活水平程度较低或内部差异极大的国家</a:t>
            </a:r>
            <a:endParaRPr lang="zh-CN" sz="2400" b="1">
              <a:latin typeface="微软雅黑" panose="020B0503020204020204" charset="-122"/>
              <a:ea typeface="微软雅黑" panose="020B0503020204020204" charset="-122"/>
              <a:cs typeface="微软雅黑" panose="020B0503020204020204" charset="-122"/>
            </a:endParaRPr>
          </a:p>
          <a:p>
            <a:pPr indent="0" fontAlgn="auto">
              <a:lnSpc>
                <a:spcPct val="150000"/>
              </a:lnSpc>
              <a:buFont typeface="Wingdings" panose="05000000000000000000" charset="0"/>
              <a:buNone/>
            </a:pPr>
            <a:r>
              <a:rPr lang="zh-CN" sz="2400" b="1">
                <a:latin typeface="微软雅黑" panose="020B0503020204020204" charset="-122"/>
                <a:ea typeface="微软雅黑" panose="020B0503020204020204" charset="-122"/>
                <a:cs typeface="微软雅黑" panose="020B0503020204020204" charset="-122"/>
              </a:rPr>
              <a:t>判别依据：人均国内生产总值（人均</a:t>
            </a:r>
            <a:r>
              <a:rPr lang="en-US" altLang="zh-CN" sz="2400" b="1">
                <a:latin typeface="微软雅黑" panose="020B0503020204020204" charset="-122"/>
                <a:ea typeface="微软雅黑" panose="020B0503020204020204" charset="-122"/>
                <a:cs typeface="微软雅黑" panose="020B0503020204020204" charset="-122"/>
              </a:rPr>
              <a:t>GDP</a:t>
            </a:r>
            <a:r>
              <a:rPr lang="zh-CN" altLang="en-US" sz="2400" b="1">
                <a:latin typeface="微软雅黑" panose="020B0503020204020204" charset="-122"/>
                <a:ea typeface="微软雅黑" panose="020B0503020204020204" charset="-122"/>
                <a:cs typeface="微软雅黑" panose="020B0503020204020204" charset="-122"/>
              </a:rPr>
              <a:t>）、人类发展指数</a:t>
            </a:r>
            <a:endParaRPr lang="zh-CN" altLang="en-US" sz="2400" b="1">
              <a:latin typeface="微软雅黑" panose="020B0503020204020204" charset="-122"/>
              <a:ea typeface="微软雅黑" panose="020B0503020204020204" charset="-122"/>
              <a:cs typeface="微软雅黑" panose="020B0503020204020204" charset="-122"/>
            </a:endParaRPr>
          </a:p>
        </p:txBody>
      </p:sp>
      <p:grpSp>
        <p:nvGrpSpPr>
          <p:cNvPr id="5" name="组合 4"/>
          <p:cNvGrpSpPr/>
          <p:nvPr/>
        </p:nvGrpSpPr>
        <p:grpSpPr>
          <a:xfrm>
            <a:off x="365125" y="2453640"/>
            <a:ext cx="10096500" cy="4293870"/>
            <a:chOff x="1425" y="3939"/>
            <a:chExt cx="15900" cy="6762"/>
          </a:xfrm>
        </p:grpSpPr>
        <p:pic>
          <p:nvPicPr>
            <p:cNvPr id="2" name="图片 1" descr="IMG_0881(20211007-164219)"/>
            <p:cNvPicPr>
              <a:picLocks noChangeAspect="1"/>
            </p:cNvPicPr>
            <p:nvPr/>
          </p:nvPicPr>
          <p:blipFill>
            <a:blip r:embed="rId1"/>
            <a:stretch>
              <a:fillRect/>
            </a:stretch>
          </p:blipFill>
          <p:spPr>
            <a:xfrm>
              <a:off x="1425" y="3939"/>
              <a:ext cx="15900" cy="6762"/>
            </a:xfrm>
            <a:prstGeom prst="rect">
              <a:avLst/>
            </a:prstGeom>
          </p:spPr>
        </p:pic>
        <p:sp>
          <p:nvSpPr>
            <p:cNvPr id="4" name="矩形 3"/>
            <p:cNvSpPr/>
            <p:nvPr/>
          </p:nvSpPr>
          <p:spPr>
            <a:xfrm>
              <a:off x="10999" y="3939"/>
              <a:ext cx="6326" cy="2300"/>
            </a:xfrm>
            <a:prstGeom prst="rect">
              <a:avLst/>
            </a:prstGeom>
            <a:solidFill>
              <a:srgbClr val="FE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0" name="文本框 9"/>
          <p:cNvSpPr txBox="1"/>
          <p:nvPr/>
        </p:nvSpPr>
        <p:spPr>
          <a:xfrm>
            <a:off x="5958205" y="2522220"/>
            <a:ext cx="5590540" cy="230695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p>
            <a:pPr algn="l" fontAlgn="auto">
              <a:lnSpc>
                <a:spcPct val="150000"/>
              </a:lnSpc>
            </a:pPr>
            <a:r>
              <a:rPr lang="zh-CN" altLang="en-US" sz="2400" b="1">
                <a:solidFill>
                  <a:schemeClr val="tx1"/>
                </a:solidFill>
              </a:rPr>
              <a:t>人类发展指数</a:t>
            </a:r>
            <a:r>
              <a:rPr lang="zh-CN" altLang="en-US" sz="2400">
                <a:solidFill>
                  <a:schemeClr val="tx1"/>
                </a:solidFill>
              </a:rPr>
              <a:t>由联合国开发计划署提出，以</a:t>
            </a:r>
            <a:r>
              <a:rPr lang="zh-CN" altLang="en-US" sz="2400">
                <a:solidFill>
                  <a:srgbClr val="FF0000"/>
                </a:solidFill>
              </a:rPr>
              <a:t>“预期寿命、教育水平和生活质量”</a:t>
            </a:r>
            <a:r>
              <a:rPr lang="zh-CN" altLang="en-US" sz="2400">
                <a:solidFill>
                  <a:schemeClr val="tx1"/>
                </a:solidFill>
              </a:rPr>
              <a:t>三项基础变量，按照一定的计算方法，得出的综合指标</a:t>
            </a:r>
            <a:endParaRPr lang="zh-CN" altLang="en-US" sz="2400">
              <a:solidFill>
                <a:schemeClr val="tx1"/>
              </a:solidFill>
            </a:endParaRPr>
          </a:p>
        </p:txBody>
      </p:sp>
      <p:sp>
        <p:nvSpPr>
          <p:cNvPr id="12" name="矩形 11"/>
          <p:cNvSpPr/>
          <p:nvPr/>
        </p:nvSpPr>
        <p:spPr>
          <a:xfrm>
            <a:off x="1555750" y="2753995"/>
            <a:ext cx="4064635" cy="385000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5621020" y="4829175"/>
            <a:ext cx="4182745" cy="191833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animBg="1"/>
      <p:bldP spid="12"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0"/>
            <a:ext cx="3840480" cy="583565"/>
          </a:xfrm>
          <a:prstGeom prst="rect">
            <a:avLst/>
          </a:prstGeom>
          <a:noFill/>
        </p:spPr>
        <p:txBody>
          <a:bodyPr wrap="none" rtlCol="0">
            <a:spAutoFit/>
          </a:bodyPr>
          <a:p>
            <a:r>
              <a:rPr lang="zh-CN" altLang="en-US" sz="3200" b="1">
                <a:latin typeface="微软雅黑" panose="020B0503020204020204" charset="-122"/>
                <a:ea typeface="微软雅黑" panose="020B0503020204020204" charset="-122"/>
              </a:rPr>
              <a:t>经济水平不同的国家</a:t>
            </a:r>
            <a:endParaRPr lang="zh-CN" altLang="en-US" sz="3200" b="1">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rcRect b="2351"/>
          <a:stretch>
            <a:fillRect/>
          </a:stretch>
        </p:blipFill>
        <p:spPr>
          <a:xfrm>
            <a:off x="158750" y="643890"/>
            <a:ext cx="9817100" cy="5934710"/>
          </a:xfrm>
          <a:prstGeom prst="rect">
            <a:avLst/>
          </a:prstGeom>
        </p:spPr>
      </p:pic>
      <p:sp>
        <p:nvSpPr>
          <p:cNvPr id="8" name="文本框 7"/>
          <p:cNvSpPr txBox="1"/>
          <p:nvPr/>
        </p:nvSpPr>
        <p:spPr>
          <a:xfrm>
            <a:off x="7972425" y="0"/>
            <a:ext cx="4219575" cy="1198880"/>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rPr>
              <a:t>世界上的发达国家有何分布特点？</a:t>
            </a:r>
            <a:endPar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endParaRPr>
          </a:p>
        </p:txBody>
      </p:sp>
      <p:sp>
        <p:nvSpPr>
          <p:cNvPr id="14" name="文本框 13"/>
          <p:cNvSpPr txBox="1"/>
          <p:nvPr/>
        </p:nvSpPr>
        <p:spPr>
          <a:xfrm>
            <a:off x="321945" y="2586990"/>
            <a:ext cx="1811020" cy="1568450"/>
          </a:xfrm>
          <a:prstGeom prst="rect">
            <a:avLst/>
          </a:prstGeom>
          <a:solidFill>
            <a:srgbClr val="C00000"/>
          </a:solidFill>
        </p:spPr>
        <p:txBody>
          <a:bodyPr wrap="none" rtlCol="0">
            <a:spAutoFit/>
          </a:bodyPr>
          <a:p>
            <a:pPr algn="ctr"/>
            <a:r>
              <a:rPr lang="zh-CN" sz="3200" b="1">
                <a:solidFill>
                  <a:schemeClr val="bg1"/>
                </a:solidFill>
                <a:latin typeface="华文隶书" panose="02010800040101010101" charset="-122"/>
                <a:ea typeface="华文隶书" panose="02010800040101010101" charset="-122"/>
                <a:cs typeface="华文隶书" panose="02010800040101010101" charset="-122"/>
              </a:rPr>
              <a:t>西欧</a:t>
            </a:r>
            <a:endParaRPr lang="zh-CN" sz="3200" b="1">
              <a:solidFill>
                <a:schemeClr val="bg1"/>
              </a:solidFill>
              <a:latin typeface="华文隶书" panose="02010800040101010101" charset="-122"/>
              <a:ea typeface="华文隶书" panose="02010800040101010101" charset="-122"/>
              <a:cs typeface="华文隶书" panose="02010800040101010101" charset="-122"/>
            </a:endParaRPr>
          </a:p>
          <a:p>
            <a:pPr algn="ctr"/>
            <a:r>
              <a:rPr lang="zh-CN" sz="3200" b="1">
                <a:solidFill>
                  <a:schemeClr val="bg1"/>
                </a:solidFill>
                <a:latin typeface="华文隶书" panose="02010800040101010101" charset="-122"/>
                <a:ea typeface="华文隶书" panose="02010800040101010101" charset="-122"/>
                <a:cs typeface="华文隶书" panose="02010800040101010101" charset="-122"/>
              </a:rPr>
              <a:t>北欧</a:t>
            </a:r>
            <a:endParaRPr lang="zh-CN" sz="3200" b="1">
              <a:solidFill>
                <a:schemeClr val="bg1"/>
              </a:solidFill>
              <a:latin typeface="华文隶书" panose="02010800040101010101" charset="-122"/>
              <a:ea typeface="华文隶书" panose="02010800040101010101" charset="-122"/>
              <a:cs typeface="华文隶书" panose="02010800040101010101" charset="-122"/>
            </a:endParaRPr>
          </a:p>
          <a:p>
            <a:pPr algn="ctr"/>
            <a:r>
              <a:rPr lang="zh-CN" sz="3200" b="1">
                <a:solidFill>
                  <a:schemeClr val="bg1"/>
                </a:solidFill>
                <a:latin typeface="华文隶书" panose="02010800040101010101" charset="-122"/>
                <a:ea typeface="华文隶书" panose="02010800040101010101" charset="-122"/>
                <a:cs typeface="华文隶书" panose="02010800040101010101" charset="-122"/>
              </a:rPr>
              <a:t>（主体）</a:t>
            </a:r>
            <a:endParaRPr lang="zh-CN" sz="32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9" name="椭圆 8"/>
          <p:cNvSpPr/>
          <p:nvPr/>
        </p:nvSpPr>
        <p:spPr>
          <a:xfrm rot="18540000">
            <a:off x="816610" y="796290"/>
            <a:ext cx="2351405" cy="1254125"/>
          </a:xfrm>
          <a:prstGeom prst="ellipse">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rot="2760000">
            <a:off x="6126480" y="1144905"/>
            <a:ext cx="2351405" cy="1254125"/>
          </a:xfrm>
          <a:prstGeom prst="ellipse">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nvSpPr>
        <p:spPr>
          <a:xfrm>
            <a:off x="8569960" y="1539240"/>
            <a:ext cx="3439160" cy="1076325"/>
          </a:xfrm>
          <a:prstGeom prst="rect">
            <a:avLst/>
          </a:prstGeom>
          <a:solidFill>
            <a:srgbClr val="C00000"/>
          </a:solidFill>
        </p:spPr>
        <p:txBody>
          <a:bodyPr wrap="none" rtlCol="0">
            <a:spAutoFit/>
          </a:bodyPr>
          <a:p>
            <a:pPr algn="ctr"/>
            <a:r>
              <a:rPr lang="zh-CN" sz="3200" b="1">
                <a:solidFill>
                  <a:schemeClr val="bg1"/>
                </a:solidFill>
                <a:latin typeface="华文隶书" panose="02010800040101010101" charset="-122"/>
                <a:ea typeface="华文隶书" panose="02010800040101010101" charset="-122"/>
                <a:cs typeface="华文隶书" panose="02010800040101010101" charset="-122"/>
              </a:rPr>
              <a:t>北美</a:t>
            </a:r>
            <a:endParaRPr lang="zh-CN" sz="3200" b="1">
              <a:solidFill>
                <a:schemeClr val="bg1"/>
              </a:solidFill>
              <a:latin typeface="华文隶书" panose="02010800040101010101" charset="-122"/>
              <a:ea typeface="华文隶书" panose="02010800040101010101" charset="-122"/>
              <a:cs typeface="华文隶书" panose="02010800040101010101" charset="-122"/>
            </a:endParaRPr>
          </a:p>
          <a:p>
            <a:pPr algn="ctr"/>
            <a:r>
              <a:rPr lang="zh-CN" altLang="en-US" sz="3200" b="1">
                <a:solidFill>
                  <a:schemeClr val="bg1"/>
                </a:solidFill>
                <a:latin typeface="华文隶书" panose="02010800040101010101" charset="-122"/>
                <a:ea typeface="华文隶书" panose="02010800040101010101" charset="-122"/>
                <a:cs typeface="华文隶书" panose="02010800040101010101" charset="-122"/>
              </a:rPr>
              <a:t>（美国、加拿大）</a:t>
            </a:r>
            <a:endParaRPr lang="zh-CN" altLang="en-US" sz="32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16" name="椭圆 15"/>
          <p:cNvSpPr/>
          <p:nvPr/>
        </p:nvSpPr>
        <p:spPr>
          <a:xfrm rot="1560000">
            <a:off x="3326130" y="3830955"/>
            <a:ext cx="2790825" cy="1254125"/>
          </a:xfrm>
          <a:prstGeom prst="ellipse">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6194425" y="4556760"/>
            <a:ext cx="4253230" cy="1076325"/>
          </a:xfrm>
          <a:prstGeom prst="rect">
            <a:avLst/>
          </a:prstGeom>
          <a:solidFill>
            <a:srgbClr val="C00000"/>
          </a:solidFill>
        </p:spPr>
        <p:txBody>
          <a:bodyPr wrap="none" rtlCol="0">
            <a:spAutoFit/>
          </a:bodyPr>
          <a:p>
            <a:pPr algn="ctr"/>
            <a:r>
              <a:rPr lang="zh-CN" sz="3200" b="1">
                <a:solidFill>
                  <a:schemeClr val="bg1"/>
                </a:solidFill>
                <a:latin typeface="华文隶书" panose="02010800040101010101" charset="-122"/>
                <a:ea typeface="华文隶书" panose="02010800040101010101" charset="-122"/>
                <a:cs typeface="华文隶书" panose="02010800040101010101" charset="-122"/>
              </a:rPr>
              <a:t>大洋洲</a:t>
            </a:r>
            <a:endParaRPr lang="zh-CN" sz="3200" b="1">
              <a:solidFill>
                <a:schemeClr val="bg1"/>
              </a:solidFill>
              <a:latin typeface="华文隶书" panose="02010800040101010101" charset="-122"/>
              <a:ea typeface="华文隶书" panose="02010800040101010101" charset="-122"/>
              <a:cs typeface="华文隶书" panose="02010800040101010101" charset="-122"/>
            </a:endParaRPr>
          </a:p>
          <a:p>
            <a:pPr algn="ctr"/>
            <a:r>
              <a:rPr lang="zh-CN" altLang="en-US" sz="3200" b="1">
                <a:solidFill>
                  <a:schemeClr val="bg1"/>
                </a:solidFill>
                <a:latin typeface="华文隶书" panose="02010800040101010101" charset="-122"/>
                <a:ea typeface="华文隶书" panose="02010800040101010101" charset="-122"/>
                <a:cs typeface="华文隶书" panose="02010800040101010101" charset="-122"/>
              </a:rPr>
              <a:t>（澳大利亚、新西兰）</a:t>
            </a:r>
            <a:endParaRPr lang="zh-CN" altLang="en-US" sz="32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18" name="椭圆 17"/>
          <p:cNvSpPr/>
          <p:nvPr/>
        </p:nvSpPr>
        <p:spPr>
          <a:xfrm rot="18540000">
            <a:off x="3902075" y="1990090"/>
            <a:ext cx="1341120" cy="788670"/>
          </a:xfrm>
          <a:prstGeom prst="ellipse">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5066030" y="2615565"/>
            <a:ext cx="1811020" cy="1076325"/>
          </a:xfrm>
          <a:prstGeom prst="rect">
            <a:avLst/>
          </a:prstGeom>
          <a:solidFill>
            <a:srgbClr val="C00000"/>
          </a:solidFill>
        </p:spPr>
        <p:txBody>
          <a:bodyPr wrap="none" rtlCol="0">
            <a:spAutoFit/>
          </a:bodyPr>
          <a:p>
            <a:pPr algn="ctr"/>
            <a:r>
              <a:rPr lang="zh-CN" sz="3200" b="1">
                <a:solidFill>
                  <a:schemeClr val="bg1"/>
                </a:solidFill>
                <a:latin typeface="华文隶书" panose="02010800040101010101" charset="-122"/>
                <a:ea typeface="华文隶书" panose="02010800040101010101" charset="-122"/>
                <a:cs typeface="华文隶书" panose="02010800040101010101" charset="-122"/>
              </a:rPr>
              <a:t>亚洲</a:t>
            </a:r>
            <a:endParaRPr lang="zh-CN" sz="3200" b="1">
              <a:solidFill>
                <a:schemeClr val="bg1"/>
              </a:solidFill>
              <a:latin typeface="华文隶书" panose="02010800040101010101" charset="-122"/>
              <a:ea typeface="华文隶书" panose="02010800040101010101" charset="-122"/>
              <a:cs typeface="华文隶书" panose="02010800040101010101" charset="-122"/>
            </a:endParaRPr>
          </a:p>
          <a:p>
            <a:pPr algn="ctr"/>
            <a:r>
              <a:rPr lang="zh-CN" altLang="en-US" sz="3200" b="1">
                <a:solidFill>
                  <a:schemeClr val="bg1"/>
                </a:solidFill>
                <a:latin typeface="华文隶书" panose="02010800040101010101" charset="-122"/>
                <a:ea typeface="华文隶书" panose="02010800040101010101" charset="-122"/>
                <a:cs typeface="华文隶书" panose="02010800040101010101" charset="-122"/>
              </a:rPr>
              <a:t>（日本）</a:t>
            </a:r>
            <a:endParaRPr lang="zh-CN" altLang="en-US" sz="32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20" name="文本框 19"/>
          <p:cNvSpPr txBox="1"/>
          <p:nvPr/>
        </p:nvSpPr>
        <p:spPr>
          <a:xfrm>
            <a:off x="71755" y="5314315"/>
            <a:ext cx="5586730" cy="1383665"/>
          </a:xfrm>
          <a:prstGeom prst="rect">
            <a:avLst/>
          </a:prstGeom>
          <a:ln w="28575">
            <a:solidFill>
              <a:srgbClr val="FF0000"/>
            </a:solidFill>
          </a:ln>
        </p:spPr>
        <p:style>
          <a:lnRef idx="2">
            <a:schemeClr val="accent1"/>
          </a:lnRef>
          <a:fillRef idx="1">
            <a:schemeClr val="lt1"/>
          </a:fillRef>
          <a:effectRef idx="0">
            <a:schemeClr val="accent1"/>
          </a:effectRef>
          <a:fontRef idx="minor">
            <a:schemeClr val="dk1"/>
          </a:fontRef>
        </p:style>
        <p:txBody>
          <a:bodyPr wrap="square" rtlCol="0">
            <a:spAutoFit/>
          </a:bodyPr>
          <a:p>
            <a:pPr fontAlgn="auto">
              <a:lnSpc>
                <a:spcPct val="150000"/>
              </a:lnSpc>
            </a:pPr>
            <a:r>
              <a:rPr lang="zh-CN" altLang="en-US" sz="2800" b="1">
                <a:gradFill>
                  <a:gsLst>
                    <a:gs pos="0">
                      <a:srgbClr val="FE4444"/>
                    </a:gs>
                    <a:gs pos="100000">
                      <a:srgbClr val="832B2B"/>
                    </a:gs>
                  </a:gsLst>
                  <a:lin scaled="0"/>
                </a:gradFill>
                <a:latin typeface="微软雅黑" panose="020B0503020204020204" charset="-122"/>
                <a:ea typeface="微软雅黑" panose="020B0503020204020204" charset="-122"/>
              </a:rPr>
              <a:t>美国是世界上最大的发达国家</a:t>
            </a:r>
            <a:endParaRPr lang="zh-CN" altLang="en-US" sz="2800" b="1">
              <a:gradFill>
                <a:gsLst>
                  <a:gs pos="0">
                    <a:srgbClr val="FE4444"/>
                  </a:gs>
                  <a:gs pos="100000">
                    <a:srgbClr val="832B2B"/>
                  </a:gs>
                </a:gsLst>
                <a:lin scaled="0"/>
              </a:gradFill>
              <a:latin typeface="微软雅黑" panose="020B0503020204020204" charset="-122"/>
              <a:ea typeface="微软雅黑" panose="020B0503020204020204" charset="-122"/>
            </a:endParaRPr>
          </a:p>
          <a:p>
            <a:pPr fontAlgn="auto">
              <a:lnSpc>
                <a:spcPct val="150000"/>
              </a:lnSpc>
            </a:pPr>
            <a:r>
              <a:rPr lang="zh-CN" altLang="en-US" sz="2800" b="1">
                <a:gradFill>
                  <a:gsLst>
                    <a:gs pos="0">
                      <a:srgbClr val="FE4444"/>
                    </a:gs>
                    <a:gs pos="100000">
                      <a:srgbClr val="832B2B"/>
                    </a:gs>
                  </a:gsLst>
                  <a:lin scaled="0"/>
                </a:gradFill>
                <a:latin typeface="微软雅黑" panose="020B0503020204020204" charset="-122"/>
                <a:ea typeface="微软雅黑" panose="020B0503020204020204" charset="-122"/>
              </a:rPr>
              <a:t>中国是世界上最大的发展中国家</a:t>
            </a:r>
            <a:endParaRPr lang="zh-CN" altLang="en-US" sz="2800" b="1">
              <a:gradFill>
                <a:gsLst>
                  <a:gs pos="0">
                    <a:srgbClr val="FE4444"/>
                  </a:gs>
                  <a:gs pos="100000">
                    <a:srgbClr val="832B2B"/>
                  </a:gs>
                </a:gsLst>
                <a:lin scaled="0"/>
              </a:gradFill>
              <a:latin typeface="微软雅黑" panose="020B0503020204020204" charset="-122"/>
              <a:ea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animBg="1"/>
      <p:bldP spid="14" grpId="0" animBg="1"/>
      <p:bldP spid="11" grpId="0" animBg="1"/>
      <p:bldP spid="15" grpId="0" animBg="1"/>
      <p:bldP spid="16" grpId="0" animBg="1"/>
      <p:bldP spid="17" grpId="0" animBg="1"/>
      <p:bldP spid="18" grpId="0" animBg="1"/>
      <p:bldP spid="19" grpId="0" animBg="1"/>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857500" y="0"/>
            <a:ext cx="6285230" cy="829945"/>
          </a:xfrm>
          <a:prstGeom prst="rect">
            <a:avLst/>
          </a:prstGeom>
          <a:noFill/>
        </p:spPr>
        <p:txBody>
          <a:bodyPr wrap="none" rtlCol="0">
            <a:spAutoFit/>
          </a:bodyPr>
          <a:p>
            <a:r>
              <a:rPr lang="zh-CN" altLang="en-US" sz="4800" b="1">
                <a:solidFill>
                  <a:schemeClr val="tx1"/>
                </a:solidFill>
                <a:latin typeface="华文隶书" panose="02010800040101010101" charset="-122"/>
                <a:ea typeface="华文隶书" panose="02010800040101010101" charset="-122"/>
              </a:rPr>
              <a:t>世界上各种各样的国家</a:t>
            </a:r>
            <a:endParaRPr lang="zh-CN" altLang="en-US" sz="4800" b="1">
              <a:solidFill>
                <a:schemeClr val="tx1"/>
              </a:solidFill>
              <a:latin typeface="华文隶书" panose="02010800040101010101" charset="-122"/>
              <a:ea typeface="华文隶书" panose="02010800040101010101" charset="-122"/>
            </a:endParaRPr>
          </a:p>
        </p:txBody>
      </p:sp>
      <p:sp>
        <p:nvSpPr>
          <p:cNvPr id="7" name="文本框 6"/>
          <p:cNvSpPr txBox="1"/>
          <p:nvPr/>
        </p:nvSpPr>
        <p:spPr>
          <a:xfrm>
            <a:off x="1044575" y="797560"/>
            <a:ext cx="9911080" cy="5262245"/>
          </a:xfrm>
          <a:prstGeom prst="rect">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wrap="none" rtlCol="0">
            <a:spAutoFit/>
          </a:bodyPr>
          <a:p>
            <a:pPr marL="457200" indent="-457200" fontAlgn="auto">
              <a:lnSpc>
                <a:spcPct val="200000"/>
              </a:lnSpc>
              <a:buFont typeface="Wingdings" panose="05000000000000000000" charset="0"/>
              <a:buChar char="Ø"/>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面积大小不同的国家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面积最大的国家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面积很小的国家</a:t>
            </a:r>
            <a:endParaRPr lang="zh-CN" altLang="en-US" sz="2800" b="1">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人口数量不同的国家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人口大国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人口小国</a:t>
            </a:r>
            <a:endParaRPr lang="zh-CN" altLang="en-US" sz="2800" b="1">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海陆位置不同的国家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内陆国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沿海国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岛国</a:t>
            </a:r>
            <a:endParaRPr lang="zh-CN" altLang="en-US" sz="2800" b="1">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经济水平不同的国家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发达国家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发展中国家</a:t>
            </a:r>
            <a:endParaRPr lang="zh-CN" altLang="en-US" sz="2800" b="1">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政治制度不同的国家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社会主义国家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资本主义国家</a:t>
            </a: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主导产业不同的国家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工业国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农业国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旅游国</a:t>
            </a: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2384425" y="6163310"/>
            <a:ext cx="7087870" cy="645160"/>
          </a:xfrm>
          <a:prstGeom prst="rect">
            <a:avLst/>
          </a:prstGeom>
          <a:solidFill>
            <a:srgbClr val="FFFF00"/>
          </a:solidFill>
          <a:ln w="28575"/>
        </p:spPr>
        <p:style>
          <a:lnRef idx="2">
            <a:schemeClr val="accent1"/>
          </a:lnRef>
          <a:fillRef idx="1">
            <a:schemeClr val="lt1"/>
          </a:fillRef>
          <a:effectRef idx="0">
            <a:schemeClr val="accent1"/>
          </a:effectRef>
          <a:fontRef idx="minor">
            <a:schemeClr val="dk1"/>
          </a:fontRef>
        </p:style>
        <p:txBody>
          <a:bodyPr wrap="square" rtlCol="0">
            <a:spAutoFit/>
          </a:bodyPr>
          <a:p>
            <a:pPr algn="ctr"/>
            <a:r>
              <a:rPr lang="zh-CN" altLang="en-US" sz="3600" b="1">
                <a:gradFill>
                  <a:gsLst>
                    <a:gs pos="0">
                      <a:srgbClr val="FE4444"/>
                    </a:gs>
                    <a:gs pos="100000">
                      <a:srgbClr val="832B2B"/>
                    </a:gs>
                  </a:gsLst>
                  <a:lin scaled="0"/>
                </a:gradFill>
                <a:latin typeface="华文行楷" panose="02010800040101010101" charset="-122"/>
                <a:ea typeface="华文行楷" panose="02010800040101010101" charset="-122"/>
              </a:rPr>
              <a:t>国家之间一律平等！！</a:t>
            </a:r>
            <a:endParaRPr lang="zh-CN" altLang="en-US" sz="3600" b="1">
              <a:gradFill>
                <a:gsLst>
                  <a:gs pos="0">
                    <a:srgbClr val="FE4444"/>
                  </a:gs>
                  <a:gs pos="100000">
                    <a:srgbClr val="832B2B"/>
                  </a:gs>
                </a:gsLst>
                <a:lin scaled="0"/>
              </a:gradFill>
              <a:latin typeface="华文行楷" panose="02010800040101010101" charset="-122"/>
              <a:ea typeface="华文行楷" panose="0201080004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Users/deng/AppData/Local/Temp/picturecompress_20211007151938/output_1.pngoutput_1"/>
          <p:cNvPicPr>
            <a:picLocks noChangeAspect="1"/>
          </p:cNvPicPr>
          <p:nvPr/>
        </p:nvPicPr>
        <p:blipFill>
          <a:blip r:embed="rId1"/>
          <a:stretch>
            <a:fillRect/>
          </a:stretch>
        </p:blipFill>
        <p:spPr>
          <a:xfrm>
            <a:off x="779145" y="-25400"/>
            <a:ext cx="10633710" cy="6908165"/>
          </a:xfrm>
          <a:prstGeom prst="rect">
            <a:avLst/>
          </a:prstGeom>
        </p:spPr>
      </p:pic>
      <p:sp>
        <p:nvSpPr>
          <p:cNvPr id="8" name="文本框 7"/>
          <p:cNvSpPr txBox="1"/>
          <p:nvPr/>
        </p:nvSpPr>
        <p:spPr>
          <a:xfrm>
            <a:off x="0" y="-24765"/>
            <a:ext cx="5353685" cy="1198880"/>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rPr>
              <a:t>那你知道不同国家（相邻国家）间是如何区分的吗？</a:t>
            </a:r>
            <a:endPar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endParaRPr>
          </a:p>
        </p:txBody>
      </p:sp>
      <p:sp>
        <p:nvSpPr>
          <p:cNvPr id="19" name="文本框 18"/>
          <p:cNvSpPr txBox="1"/>
          <p:nvPr/>
        </p:nvSpPr>
        <p:spPr>
          <a:xfrm>
            <a:off x="4964748" y="2615565"/>
            <a:ext cx="2013585"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国界线</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4" name="文本框 3"/>
          <p:cNvSpPr txBox="1"/>
          <p:nvPr/>
        </p:nvSpPr>
        <p:spPr>
          <a:xfrm>
            <a:off x="3644583" y="3445510"/>
            <a:ext cx="4454525"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国家领土的边界</a:t>
            </a:r>
            <a:endParaRPr lang="en-US" altLang="zh-CN" sz="4800" b="1">
              <a:solidFill>
                <a:schemeClr val="bg1"/>
              </a:solidFill>
              <a:latin typeface="华文隶书" panose="02010800040101010101" charset="-122"/>
              <a:ea typeface="华文隶书" panose="02010800040101010101" charset="-122"/>
              <a:cs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9" grpId="0" bldLvl="0" animBg="1"/>
      <p:bldP spid="4"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rcRect r="12872"/>
          <a:stretch>
            <a:fillRect/>
          </a:stretch>
        </p:blipFill>
        <p:spPr>
          <a:xfrm>
            <a:off x="2242820" y="645160"/>
            <a:ext cx="6374130" cy="5981700"/>
          </a:xfrm>
          <a:prstGeom prst="rect">
            <a:avLst/>
          </a:prstGeom>
        </p:spPr>
      </p:pic>
      <p:sp>
        <p:nvSpPr>
          <p:cNvPr id="35" name="文本框 34"/>
          <p:cNvSpPr txBox="1"/>
          <p:nvPr/>
        </p:nvSpPr>
        <p:spPr>
          <a:xfrm>
            <a:off x="119380" y="0"/>
            <a:ext cx="1403350" cy="829945"/>
          </a:xfrm>
          <a:prstGeom prst="rect">
            <a:avLst/>
          </a:prstGeom>
          <a:noFill/>
        </p:spPr>
        <p:txBody>
          <a:bodyPr wrap="none" rtlCol="0">
            <a:spAutoFit/>
          </a:bodyPr>
          <a:p>
            <a:r>
              <a:rPr lang="zh-CN" altLang="en-US" sz="4800" b="1">
                <a:solidFill>
                  <a:schemeClr val="tx1"/>
                </a:solidFill>
                <a:latin typeface="华文隶书" panose="02010800040101010101" charset="-122"/>
                <a:ea typeface="华文隶书" panose="02010800040101010101" charset="-122"/>
              </a:rPr>
              <a:t>领土</a:t>
            </a:r>
            <a:endParaRPr lang="zh-CN" altLang="en-US" sz="4800" b="1">
              <a:solidFill>
                <a:schemeClr val="tx1"/>
              </a:solidFill>
              <a:latin typeface="华文隶书" panose="02010800040101010101" charset="-122"/>
              <a:ea typeface="华文隶书" panose="02010800040101010101" charset="-122"/>
            </a:endParaRPr>
          </a:p>
        </p:txBody>
      </p:sp>
      <p:sp>
        <p:nvSpPr>
          <p:cNvPr id="5" name="文本框 4"/>
          <p:cNvSpPr txBox="1"/>
          <p:nvPr/>
        </p:nvSpPr>
        <p:spPr>
          <a:xfrm>
            <a:off x="839471" y="1211580"/>
            <a:ext cx="140335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领空</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6" name="文本框 5"/>
          <p:cNvSpPr txBox="1"/>
          <p:nvPr/>
        </p:nvSpPr>
        <p:spPr>
          <a:xfrm>
            <a:off x="839471" y="2359025"/>
            <a:ext cx="140335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领陆</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7" name="文本框 6"/>
          <p:cNvSpPr txBox="1"/>
          <p:nvPr/>
        </p:nvSpPr>
        <p:spPr>
          <a:xfrm>
            <a:off x="839471" y="3576320"/>
            <a:ext cx="140335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领水</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9" name="文本框 8"/>
          <p:cNvSpPr txBox="1"/>
          <p:nvPr/>
        </p:nvSpPr>
        <p:spPr>
          <a:xfrm>
            <a:off x="839471" y="4793615"/>
            <a:ext cx="140335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底土</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20" name="文本框 19"/>
          <p:cNvSpPr txBox="1"/>
          <p:nvPr/>
        </p:nvSpPr>
        <p:spPr>
          <a:xfrm>
            <a:off x="58420" y="6010910"/>
            <a:ext cx="4930775" cy="829945"/>
          </a:xfrm>
          <a:prstGeom prst="rect">
            <a:avLst/>
          </a:prstGeom>
          <a:noFill/>
          <a:ln w="28575">
            <a:noFill/>
          </a:ln>
          <a:extLst>
            <a:ext uri="{909E8E84-426E-40DD-AFC4-6F175D3DCCD1}">
              <a14:hiddenFill xmlns:a14="http://schemas.microsoft.com/office/drawing/2010/main">
                <a:solidFill>
                  <a:srgbClr val="C00000"/>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p>
            <a:pPr fontAlgn="auto">
              <a:lnSpc>
                <a:spcPct val="150000"/>
              </a:lnSpc>
            </a:pPr>
            <a:r>
              <a:rPr lang="zh-CN" altLang="en-US" sz="3200" b="1">
                <a:solidFill>
                  <a:srgbClr val="FF0000"/>
                </a:solidFill>
                <a:latin typeface="华文隶书" panose="02010800040101010101" charset="-122"/>
                <a:ea typeface="华文隶书" panose="02010800040101010101" charset="-122"/>
              </a:rPr>
              <a:t>领土是一个立体的空间</a:t>
            </a:r>
            <a:endParaRPr lang="zh-CN" altLang="en-US" sz="3200" b="1">
              <a:solidFill>
                <a:srgbClr val="FF0000"/>
              </a:solidFill>
              <a:latin typeface="华文隶书" panose="02010800040101010101" charset="-122"/>
              <a:ea typeface="华文隶书" panose="02010800040101010101" charset="-122"/>
            </a:endParaRPr>
          </a:p>
        </p:txBody>
      </p:sp>
      <p:sp>
        <p:nvSpPr>
          <p:cNvPr id="10" name="文本框 9"/>
          <p:cNvSpPr txBox="1"/>
          <p:nvPr/>
        </p:nvSpPr>
        <p:spPr>
          <a:xfrm>
            <a:off x="3190875" y="184785"/>
            <a:ext cx="9022080" cy="460375"/>
          </a:xfrm>
          <a:prstGeom prst="rect">
            <a:avLst/>
          </a:prstGeom>
          <a:solidFill>
            <a:srgbClr val="00B0F0"/>
          </a:solidFill>
        </p:spPr>
        <p:txBody>
          <a:bodyPr wrap="none" rtlCol="0">
            <a:spAutoFit/>
          </a:bodyPr>
          <a:p>
            <a:r>
              <a:rPr lang="zh-CN" altLang="en-US" sz="2400" b="1">
                <a:solidFill>
                  <a:schemeClr val="bg1"/>
                </a:solidFill>
                <a:latin typeface="微软雅黑" panose="020B0503020204020204" charset="-122"/>
                <a:ea typeface="微软雅黑" panose="020B0503020204020204" charset="-122"/>
              </a:rPr>
              <a:t>领陆：国家陆地部分，包括大陆和岛屿的地面和地下的全部资源。</a:t>
            </a:r>
            <a:endParaRPr lang="zh-CN" altLang="en-US" sz="2400" b="1">
              <a:solidFill>
                <a:schemeClr val="bg1"/>
              </a:solidFill>
              <a:latin typeface="微软雅黑" panose="020B0503020204020204" charset="-122"/>
              <a:ea typeface="微软雅黑" panose="020B0503020204020204" charset="-122"/>
            </a:endParaRPr>
          </a:p>
        </p:txBody>
      </p:sp>
      <p:sp>
        <p:nvSpPr>
          <p:cNvPr id="11" name="文本框 10"/>
          <p:cNvSpPr txBox="1"/>
          <p:nvPr/>
        </p:nvSpPr>
        <p:spPr>
          <a:xfrm>
            <a:off x="8544560" y="2931160"/>
            <a:ext cx="3289935" cy="645160"/>
          </a:xfrm>
          <a:prstGeom prst="rect">
            <a:avLst/>
          </a:prstGeom>
          <a:solidFill>
            <a:srgbClr val="00B0F0"/>
          </a:solidFill>
        </p:spPr>
        <p:txBody>
          <a:bodyPr wrap="square" rtlCol="0">
            <a:spAutoFit/>
          </a:bodyPr>
          <a:p>
            <a:pPr fontAlgn="auto">
              <a:lnSpc>
                <a:spcPct val="150000"/>
              </a:lnSpc>
            </a:pPr>
            <a:r>
              <a:rPr lang="zh-CN" altLang="en-US" sz="2400" b="1">
                <a:solidFill>
                  <a:schemeClr val="bg1"/>
                </a:solidFill>
                <a:latin typeface="微软雅黑" panose="020B0503020204020204" charset="-122"/>
                <a:ea typeface="微软雅黑" panose="020B0503020204020204" charset="-122"/>
              </a:rPr>
              <a:t>领水：包括内水和领海。</a:t>
            </a:r>
            <a:endParaRPr lang="zh-CN" altLang="en-US" sz="2400" b="1">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7458075" y="3765550"/>
            <a:ext cx="4620260" cy="2861310"/>
          </a:xfrm>
          <a:prstGeom prst="rect">
            <a:avLst/>
          </a:prstGeom>
          <a:solidFill>
            <a:schemeClr val="accent1">
              <a:lumMod val="75000"/>
            </a:schemeClr>
          </a:solidFill>
        </p:spPr>
        <p:txBody>
          <a:bodyPr wrap="square" rtlCol="0">
            <a:spAutoFit/>
          </a:bodyPr>
          <a:p>
            <a:pPr algn="l" fontAlgn="auto">
              <a:lnSpc>
                <a:spcPct val="150000"/>
              </a:lnSpc>
            </a:pPr>
            <a:r>
              <a:rPr lang="zh-CN" altLang="en-US" sz="2400" b="1">
                <a:solidFill>
                  <a:schemeClr val="bg1"/>
                </a:solidFill>
                <a:latin typeface="微软雅黑" panose="020B0503020204020204" charset="-122"/>
                <a:ea typeface="微软雅黑" panose="020B0503020204020204" charset="-122"/>
                <a:sym typeface="+mn-ea"/>
              </a:rPr>
              <a:t>领海：从海岸线向外延伸到一定宽度的水域（该宽度从</a:t>
            </a:r>
            <a:r>
              <a:rPr lang="en-US" altLang="zh-CN" sz="2400" b="1">
                <a:solidFill>
                  <a:schemeClr val="bg1"/>
                </a:solidFill>
                <a:latin typeface="微软雅黑" panose="020B0503020204020204" charset="-122"/>
                <a:ea typeface="微软雅黑" panose="020B0503020204020204" charset="-122"/>
                <a:sym typeface="+mn-ea"/>
              </a:rPr>
              <a:t>3</a:t>
            </a:r>
            <a:r>
              <a:rPr lang="zh-CN" altLang="en-US" sz="2400" b="1">
                <a:solidFill>
                  <a:schemeClr val="bg1"/>
                </a:solidFill>
                <a:latin typeface="微软雅黑" panose="020B0503020204020204" charset="-122"/>
                <a:ea typeface="微软雅黑" panose="020B0503020204020204" charset="-122"/>
                <a:sym typeface="+mn-ea"/>
              </a:rPr>
              <a:t>海里</a:t>
            </a:r>
            <a:r>
              <a:rPr lang="en-US" altLang="zh-CN" sz="2400" b="1">
                <a:solidFill>
                  <a:schemeClr val="bg1"/>
                </a:solidFill>
                <a:latin typeface="微软雅黑" panose="020B0503020204020204" charset="-122"/>
                <a:ea typeface="微软雅黑" panose="020B0503020204020204" charset="-122"/>
                <a:sym typeface="+mn-ea"/>
              </a:rPr>
              <a:t>—200</a:t>
            </a:r>
            <a:r>
              <a:rPr lang="zh-CN" altLang="en-US" sz="2400" b="1">
                <a:solidFill>
                  <a:schemeClr val="bg1"/>
                </a:solidFill>
                <a:latin typeface="微软雅黑" panose="020B0503020204020204" charset="-122"/>
                <a:ea typeface="微软雅黑" panose="020B0503020204020204" charset="-122"/>
                <a:sym typeface="+mn-ea"/>
              </a:rPr>
              <a:t>海里因国而异，我国是</a:t>
            </a:r>
            <a:r>
              <a:rPr lang="en-US" altLang="zh-CN" sz="2400" b="1">
                <a:solidFill>
                  <a:schemeClr val="bg1"/>
                </a:solidFill>
                <a:latin typeface="微软雅黑" panose="020B0503020204020204" charset="-122"/>
                <a:ea typeface="微软雅黑" panose="020B0503020204020204" charset="-122"/>
                <a:sym typeface="+mn-ea"/>
              </a:rPr>
              <a:t>12</a:t>
            </a:r>
            <a:r>
              <a:rPr lang="zh-CN" altLang="en-US" sz="2400" b="1">
                <a:solidFill>
                  <a:schemeClr val="bg1"/>
                </a:solidFill>
                <a:latin typeface="微软雅黑" panose="020B0503020204020204" charset="-122"/>
                <a:ea typeface="微软雅黑" panose="020B0503020204020204" charset="-122"/>
                <a:sym typeface="+mn-ea"/>
              </a:rPr>
              <a:t>海里，</a:t>
            </a:r>
            <a:r>
              <a:rPr lang="en-US" altLang="zh-CN" sz="2400" b="1">
                <a:solidFill>
                  <a:schemeClr val="bg1"/>
                </a:solidFill>
                <a:latin typeface="微软雅黑" panose="020B0503020204020204" charset="-122"/>
                <a:ea typeface="微软雅黑" panose="020B0503020204020204" charset="-122"/>
                <a:sym typeface="+mn-ea"/>
              </a:rPr>
              <a:t>1</a:t>
            </a:r>
            <a:r>
              <a:rPr lang="zh-CN" altLang="en-US" sz="2400" b="1">
                <a:solidFill>
                  <a:schemeClr val="bg1"/>
                </a:solidFill>
                <a:latin typeface="微软雅黑" panose="020B0503020204020204" charset="-122"/>
                <a:ea typeface="微软雅黑" panose="020B0503020204020204" charset="-122"/>
                <a:sym typeface="+mn-ea"/>
              </a:rPr>
              <a:t>海里</a:t>
            </a:r>
            <a:r>
              <a:rPr lang="en-US" altLang="zh-CN" sz="2400" b="1">
                <a:solidFill>
                  <a:schemeClr val="bg1"/>
                </a:solidFill>
                <a:latin typeface="微软雅黑" panose="020B0503020204020204" charset="-122"/>
                <a:ea typeface="微软雅黑" panose="020B0503020204020204" charset="-122"/>
                <a:sym typeface="+mn-ea"/>
              </a:rPr>
              <a:t>≈1.85</a:t>
            </a:r>
            <a:r>
              <a:rPr lang="zh-CN" altLang="en-US" sz="2400" b="1">
                <a:solidFill>
                  <a:schemeClr val="bg1"/>
                </a:solidFill>
                <a:latin typeface="微软雅黑" panose="020B0503020204020204" charset="-122"/>
                <a:ea typeface="微软雅黑" panose="020B0503020204020204" charset="-122"/>
                <a:sym typeface="+mn-ea"/>
              </a:rPr>
              <a:t>千米），各国内海一般允许外国商圈无害通过。</a:t>
            </a:r>
            <a:endParaRPr lang="zh-CN" altLang="en-US" sz="2400" b="1">
              <a:solidFill>
                <a:schemeClr val="bg1"/>
              </a:solidFill>
              <a:latin typeface="微软雅黑" panose="020B0503020204020204" charset="-122"/>
              <a:ea typeface="微软雅黑" panose="020B0503020204020204" charset="-122"/>
              <a:sym typeface="+mn-ea"/>
            </a:endParaRPr>
          </a:p>
        </p:txBody>
      </p:sp>
      <p:sp>
        <p:nvSpPr>
          <p:cNvPr id="13" name="文本框 12"/>
          <p:cNvSpPr txBox="1"/>
          <p:nvPr/>
        </p:nvSpPr>
        <p:spPr>
          <a:xfrm>
            <a:off x="7624445" y="1417320"/>
            <a:ext cx="4588510" cy="1198880"/>
          </a:xfrm>
          <a:prstGeom prst="rect">
            <a:avLst/>
          </a:prstGeom>
          <a:solidFill>
            <a:schemeClr val="accent1">
              <a:lumMod val="75000"/>
            </a:schemeClr>
          </a:solidFill>
        </p:spPr>
        <p:txBody>
          <a:bodyPr wrap="square" rtlCol="0">
            <a:spAutoFit/>
          </a:bodyPr>
          <a:p>
            <a:pPr algn="l" fontAlgn="auto">
              <a:lnSpc>
                <a:spcPct val="150000"/>
              </a:lnSpc>
            </a:pPr>
            <a:r>
              <a:rPr lang="zh-CN" altLang="en-US" sz="2400" b="1">
                <a:solidFill>
                  <a:schemeClr val="bg1"/>
                </a:solidFill>
                <a:latin typeface="微软雅黑" panose="020B0503020204020204" charset="-122"/>
                <a:ea typeface="微软雅黑" panose="020B0503020204020204" charset="-122"/>
                <a:sym typeface="+mn-ea"/>
              </a:rPr>
              <a:t>内水：国境内的河流、湖泊以及内海。</a:t>
            </a:r>
            <a:endParaRPr lang="zh-CN" altLang="en-US" sz="2400" b="1">
              <a:solidFill>
                <a:schemeClr val="bg1"/>
              </a:solidFill>
              <a:latin typeface="微软雅黑" panose="020B0503020204020204" charset="-122"/>
              <a:ea typeface="微软雅黑" panose="020B0503020204020204" charset="-122"/>
              <a:sym typeface="+mn-ea"/>
            </a:endParaRPr>
          </a:p>
        </p:txBody>
      </p:sp>
      <p:sp>
        <p:nvSpPr>
          <p:cNvPr id="14" name="文本框 13"/>
          <p:cNvSpPr txBox="1"/>
          <p:nvPr/>
        </p:nvSpPr>
        <p:spPr>
          <a:xfrm>
            <a:off x="5942965" y="829945"/>
            <a:ext cx="4450080" cy="460375"/>
          </a:xfrm>
          <a:prstGeom prst="rect">
            <a:avLst/>
          </a:prstGeom>
          <a:solidFill>
            <a:schemeClr val="tx2">
              <a:lumMod val="75000"/>
            </a:schemeClr>
          </a:solidFill>
        </p:spPr>
        <p:txBody>
          <a:bodyPr wrap="none" rtlCol="0">
            <a:spAutoFit/>
          </a:bodyPr>
          <a:p>
            <a:r>
              <a:rPr lang="zh-CN" altLang="en-US" sz="2400" b="1">
                <a:solidFill>
                  <a:schemeClr val="bg1"/>
                </a:solidFill>
                <a:latin typeface="微软雅黑" panose="020B0503020204020204" charset="-122"/>
                <a:ea typeface="微软雅黑" panose="020B0503020204020204" charset="-122"/>
              </a:rPr>
              <a:t>领空：领陆和领水上方的空间。</a:t>
            </a:r>
            <a:endParaRPr lang="zh-CN" altLang="en-US" sz="2400" b="1">
              <a:solidFill>
                <a:schemeClr val="bg1"/>
              </a:solidFill>
              <a:latin typeface="微软雅黑" panose="020B0503020204020204" charset="-122"/>
              <a:ea typeface="微软雅黑" panose="020B0503020204020204" charset="-122"/>
            </a:endParaRPr>
          </a:p>
        </p:txBody>
      </p:sp>
      <p:sp>
        <p:nvSpPr>
          <p:cNvPr id="15" name="文本框 14"/>
          <p:cNvSpPr txBox="1"/>
          <p:nvPr/>
        </p:nvSpPr>
        <p:spPr>
          <a:xfrm>
            <a:off x="2512060" y="5806440"/>
            <a:ext cx="4450080" cy="460375"/>
          </a:xfrm>
          <a:prstGeom prst="rect">
            <a:avLst/>
          </a:prstGeom>
          <a:solidFill>
            <a:schemeClr val="tx2">
              <a:lumMod val="75000"/>
            </a:schemeClr>
          </a:solidFill>
        </p:spPr>
        <p:txBody>
          <a:bodyPr wrap="none" rtlCol="0">
            <a:spAutoFit/>
          </a:bodyPr>
          <a:p>
            <a:r>
              <a:rPr lang="zh-CN" altLang="en-US" sz="2400" b="1">
                <a:solidFill>
                  <a:schemeClr val="bg1"/>
                </a:solidFill>
                <a:latin typeface="微软雅黑" panose="020B0503020204020204" charset="-122"/>
                <a:ea typeface="微软雅黑" panose="020B0503020204020204" charset="-122"/>
              </a:rPr>
              <a:t>底土：领陆和领水下方的空间。</a:t>
            </a:r>
            <a:endParaRPr lang="zh-CN" altLang="en-US" sz="2400" b="1">
              <a:solidFill>
                <a:schemeClr val="bg1"/>
              </a:solidFill>
              <a:latin typeface="微软雅黑" panose="020B0503020204020204" charset="-122"/>
              <a:ea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9" grpId="0" bldLvl="0" animBg="1"/>
      <p:bldP spid="20" grpId="0" bldLvl="0" animBg="1"/>
      <p:bldP spid="10" grpId="0" bldLvl="0" animBg="1"/>
      <p:bldP spid="11" grpId="0" animBg="1"/>
      <p:bldP spid="13" grpId="0" bldLvl="0" animBg="1"/>
      <p:bldP spid="12" grpId="0" bldLvl="0" animBg="1"/>
      <p:bldP spid="14" grpId="0" bldLvl="0" animBg="1"/>
      <p:bldP spid="1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文本框 34"/>
          <p:cNvSpPr txBox="1"/>
          <p:nvPr/>
        </p:nvSpPr>
        <p:spPr>
          <a:xfrm>
            <a:off x="119380" y="0"/>
            <a:ext cx="8848090" cy="2399665"/>
          </a:xfrm>
          <a:prstGeom prst="rect">
            <a:avLst/>
          </a:prstGeom>
          <a:noFill/>
        </p:spPr>
        <p:txBody>
          <a:bodyPr wrap="none" rtlCol="0">
            <a:spAutoFit/>
          </a:bodyPr>
          <a:p>
            <a:pPr fontAlgn="auto">
              <a:lnSpc>
                <a:spcPct val="150000"/>
              </a:lnSpc>
            </a:pPr>
            <a:r>
              <a:rPr lang="zh-CN" altLang="en-US" sz="3600" b="1">
                <a:latin typeface="华文隶书" panose="02010800040101010101" charset="-122"/>
                <a:ea typeface="华文隶书" panose="02010800040101010101" charset="-122"/>
              </a:rPr>
              <a:t>谁对谁错：</a:t>
            </a:r>
            <a:endParaRPr lang="zh-CN" altLang="en-US" sz="3600" b="1">
              <a:latin typeface="华文隶书" panose="02010800040101010101" charset="-122"/>
              <a:ea typeface="华文隶书" panose="02010800040101010101" charset="-122"/>
            </a:endParaRPr>
          </a:p>
          <a:p>
            <a:pPr fontAlgn="auto">
              <a:lnSpc>
                <a:spcPct val="150000"/>
              </a:lnSpc>
            </a:pPr>
            <a:r>
              <a:rPr lang="zh-CN" altLang="en-US" sz="3200">
                <a:solidFill>
                  <a:schemeClr val="tx2">
                    <a:lumMod val="25000"/>
                  </a:schemeClr>
                </a:solidFill>
                <a:latin typeface="华文隶书" panose="02010800040101010101" charset="-122"/>
                <a:ea typeface="华文隶书" panose="02010800040101010101" charset="-122"/>
              </a:rPr>
              <a:t>小明</a:t>
            </a:r>
            <a:r>
              <a:rPr lang="en-US" altLang="zh-CN" sz="3200">
                <a:solidFill>
                  <a:schemeClr val="tx2">
                    <a:lumMod val="25000"/>
                  </a:schemeClr>
                </a:solidFill>
                <a:latin typeface="华文隶书" panose="02010800040101010101" charset="-122"/>
                <a:ea typeface="华文隶书" panose="02010800040101010101" charset="-122"/>
              </a:rPr>
              <a:t>——</a:t>
            </a:r>
            <a:r>
              <a:rPr lang="zh-CN" altLang="en-US" sz="3200">
                <a:solidFill>
                  <a:schemeClr val="tx2">
                    <a:lumMod val="25000"/>
                  </a:schemeClr>
                </a:solidFill>
                <a:latin typeface="华文隶书" panose="02010800040101010101" charset="-122"/>
                <a:ea typeface="华文隶书" panose="02010800040101010101" charset="-122"/>
              </a:rPr>
              <a:t>中国的领土总面积是</a:t>
            </a:r>
            <a:r>
              <a:rPr lang="en-US" altLang="zh-CN" sz="3200">
                <a:solidFill>
                  <a:schemeClr val="tx2">
                    <a:lumMod val="25000"/>
                  </a:schemeClr>
                </a:solidFill>
                <a:latin typeface="华文隶书" panose="02010800040101010101" charset="-122"/>
                <a:ea typeface="华文隶书" panose="02010800040101010101" charset="-122"/>
              </a:rPr>
              <a:t>960</a:t>
            </a:r>
            <a:r>
              <a:rPr lang="zh-CN" altLang="en-US" sz="3200">
                <a:solidFill>
                  <a:schemeClr val="tx2">
                    <a:lumMod val="25000"/>
                  </a:schemeClr>
                </a:solidFill>
                <a:latin typeface="华文隶书" panose="02010800040101010101" charset="-122"/>
                <a:ea typeface="华文隶书" panose="02010800040101010101" charset="-122"/>
              </a:rPr>
              <a:t>多万平方千米。</a:t>
            </a:r>
            <a:endParaRPr lang="zh-CN" altLang="en-US" sz="3200">
              <a:solidFill>
                <a:schemeClr val="tx2">
                  <a:lumMod val="25000"/>
                </a:schemeClr>
              </a:solidFill>
              <a:latin typeface="华文隶书" panose="02010800040101010101" charset="-122"/>
              <a:ea typeface="华文隶书" panose="02010800040101010101" charset="-122"/>
            </a:endParaRPr>
          </a:p>
          <a:p>
            <a:pPr fontAlgn="auto">
              <a:lnSpc>
                <a:spcPct val="150000"/>
              </a:lnSpc>
            </a:pPr>
            <a:r>
              <a:rPr lang="zh-CN" altLang="en-US" sz="3200">
                <a:solidFill>
                  <a:schemeClr val="tx2">
                    <a:lumMod val="25000"/>
                  </a:schemeClr>
                </a:solidFill>
                <a:latin typeface="华文隶书" panose="02010800040101010101" charset="-122"/>
                <a:ea typeface="华文隶书" panose="02010800040101010101" charset="-122"/>
              </a:rPr>
              <a:t>小芳</a:t>
            </a:r>
            <a:r>
              <a:rPr lang="en-US" altLang="zh-CN" sz="3200">
                <a:solidFill>
                  <a:schemeClr val="tx2">
                    <a:lumMod val="25000"/>
                  </a:schemeClr>
                </a:solidFill>
                <a:latin typeface="华文隶书" panose="02010800040101010101" charset="-122"/>
                <a:ea typeface="华文隶书" panose="02010800040101010101" charset="-122"/>
              </a:rPr>
              <a:t>——</a:t>
            </a:r>
            <a:r>
              <a:rPr lang="zh-CN" altLang="en-US" sz="3200">
                <a:solidFill>
                  <a:schemeClr val="tx2">
                    <a:lumMod val="25000"/>
                  </a:schemeClr>
                </a:solidFill>
                <a:latin typeface="华文隶书" panose="02010800040101010101" charset="-122"/>
                <a:ea typeface="华文隶书" panose="02010800040101010101" charset="-122"/>
              </a:rPr>
              <a:t>中国的陆地总面积是</a:t>
            </a:r>
            <a:r>
              <a:rPr lang="en-US" altLang="zh-CN" sz="3200">
                <a:solidFill>
                  <a:schemeClr val="tx2">
                    <a:lumMod val="25000"/>
                  </a:schemeClr>
                </a:solidFill>
                <a:latin typeface="华文隶书" panose="02010800040101010101" charset="-122"/>
                <a:ea typeface="华文隶书" panose="02010800040101010101" charset="-122"/>
              </a:rPr>
              <a:t>960</a:t>
            </a:r>
            <a:r>
              <a:rPr lang="zh-CN" altLang="en-US" sz="3200">
                <a:solidFill>
                  <a:schemeClr val="tx2">
                    <a:lumMod val="25000"/>
                  </a:schemeClr>
                </a:solidFill>
                <a:latin typeface="华文隶书" panose="02010800040101010101" charset="-122"/>
                <a:ea typeface="华文隶书" panose="02010800040101010101" charset="-122"/>
              </a:rPr>
              <a:t>多万平方千米。</a:t>
            </a:r>
            <a:endParaRPr lang="zh-CN" altLang="en-US" sz="3200">
              <a:solidFill>
                <a:schemeClr val="tx2">
                  <a:lumMod val="25000"/>
                </a:schemeClr>
              </a:solidFill>
              <a:latin typeface="华文隶书" panose="02010800040101010101" charset="-122"/>
              <a:ea typeface="华文隶书" panose="02010800040101010101" charset="-122"/>
            </a:endParaRPr>
          </a:p>
        </p:txBody>
      </p:sp>
      <p:sp>
        <p:nvSpPr>
          <p:cNvPr id="2" name="文本框 1"/>
          <p:cNvSpPr txBox="1"/>
          <p:nvPr/>
        </p:nvSpPr>
        <p:spPr>
          <a:xfrm>
            <a:off x="9254490" y="815340"/>
            <a:ext cx="448945" cy="768350"/>
          </a:xfrm>
          <a:prstGeom prst="rect">
            <a:avLst/>
          </a:prstGeom>
          <a:noFill/>
        </p:spPr>
        <p:txBody>
          <a:bodyPr wrap="square" rtlCol="0">
            <a:spAutoFit/>
          </a:bodyPr>
          <a:p>
            <a:r>
              <a:rPr lang="zh-CN" altLang="en-US" sz="4400" b="1">
                <a:solidFill>
                  <a:srgbClr val="FF0000"/>
                </a:solidFill>
              </a:rPr>
              <a:t>×</a:t>
            </a:r>
            <a:endParaRPr lang="zh-CN" altLang="en-US" sz="4400" b="1">
              <a:solidFill>
                <a:srgbClr val="FF0000"/>
              </a:solidFill>
            </a:endParaRPr>
          </a:p>
        </p:txBody>
      </p:sp>
      <p:sp>
        <p:nvSpPr>
          <p:cNvPr id="4" name="文本框 3"/>
          <p:cNvSpPr txBox="1"/>
          <p:nvPr/>
        </p:nvSpPr>
        <p:spPr>
          <a:xfrm>
            <a:off x="9346565" y="1583690"/>
            <a:ext cx="448945" cy="768350"/>
          </a:xfrm>
          <a:prstGeom prst="rect">
            <a:avLst/>
          </a:prstGeom>
          <a:noFill/>
        </p:spPr>
        <p:txBody>
          <a:bodyPr wrap="square" rtlCol="0">
            <a:spAutoFit/>
          </a:bodyPr>
          <a:p>
            <a:r>
              <a:rPr lang="en-US" altLang="zh-CN" sz="4400" b="1">
                <a:solidFill>
                  <a:srgbClr val="FF0000"/>
                </a:solidFill>
              </a:rPr>
              <a:t>√</a:t>
            </a:r>
            <a:endParaRPr lang="en-US" altLang="zh-CN" sz="4400" b="1">
              <a:solidFill>
                <a:srgbClr val="FF0000"/>
              </a:solidFill>
            </a:endParaRPr>
          </a:p>
        </p:txBody>
      </p:sp>
      <p:pic>
        <p:nvPicPr>
          <p:cNvPr id="100" name="图片 99"/>
          <p:cNvPicPr/>
          <p:nvPr/>
        </p:nvPicPr>
        <p:blipFill>
          <a:blip r:embed="rId1"/>
          <a:stretch>
            <a:fillRect/>
          </a:stretch>
        </p:blipFill>
        <p:spPr>
          <a:xfrm>
            <a:off x="244475" y="2463165"/>
            <a:ext cx="6291580" cy="4194175"/>
          </a:xfrm>
          <a:prstGeom prst="rect">
            <a:avLst/>
          </a:prstGeom>
          <a:noFill/>
          <a:ln w="9525">
            <a:noFill/>
          </a:ln>
        </p:spPr>
      </p:pic>
      <p:pic>
        <p:nvPicPr>
          <p:cNvPr id="101" name="图片 100"/>
          <p:cNvPicPr/>
          <p:nvPr/>
        </p:nvPicPr>
        <p:blipFill>
          <a:blip r:embed="rId2"/>
          <a:stretch>
            <a:fillRect/>
          </a:stretch>
        </p:blipFill>
        <p:spPr>
          <a:xfrm>
            <a:off x="4238625" y="2663190"/>
            <a:ext cx="7953375" cy="4194810"/>
          </a:xfrm>
          <a:prstGeom prst="rect">
            <a:avLst/>
          </a:prstGeom>
          <a:noFill/>
          <a:ln w="9525">
            <a:noFill/>
          </a:ln>
        </p:spPr>
      </p:pic>
      <p:sp>
        <p:nvSpPr>
          <p:cNvPr id="8" name="文本框 7"/>
          <p:cNvSpPr txBox="1"/>
          <p:nvPr/>
        </p:nvSpPr>
        <p:spPr>
          <a:xfrm>
            <a:off x="4404360" y="240030"/>
            <a:ext cx="7508240" cy="645160"/>
          </a:xfrm>
          <a:prstGeom prst="rect">
            <a:avLst/>
          </a:prstGeom>
          <a:solidFill>
            <a:schemeClr val="bg1"/>
          </a:solidFill>
        </p:spPr>
        <p:txBody>
          <a:bodyPr wrap="none" rtlCol="0">
            <a:spAutoFit/>
          </a:bodyPr>
          <a:p>
            <a:r>
              <a:rPr lang="zh-CN" altLang="en-US" sz="3600" b="1">
                <a:solidFill>
                  <a:srgbClr val="FF0000"/>
                </a:solidFill>
                <a:latin typeface="华文隶书" panose="02010800040101010101" charset="-122"/>
                <a:ea typeface="华文隶书" panose="02010800040101010101" charset="-122"/>
              </a:rPr>
              <a:t>国家的领土不允许任何形式的侵犯！</a:t>
            </a:r>
            <a:endParaRPr lang="zh-CN" altLang="en-US" sz="3600" b="1">
              <a:solidFill>
                <a:srgbClr val="FF0000"/>
              </a:solidFill>
              <a:latin typeface="华文隶书" panose="02010800040101010101" charset="-122"/>
              <a:ea typeface="华文隶书" panose="0201080004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C:/Users/deng/AppData/Local/Temp/picturecompress_20211007151938/output_1.pngoutput_1"/>
          <p:cNvPicPr>
            <a:picLocks noChangeAspect="1"/>
          </p:cNvPicPr>
          <p:nvPr/>
        </p:nvPicPr>
        <p:blipFill>
          <a:blip r:embed="rId1"/>
          <a:srcRect l="27523" t="18366" r="58220" b="58857"/>
          <a:stretch>
            <a:fillRect/>
          </a:stretch>
        </p:blipFill>
        <p:spPr>
          <a:xfrm>
            <a:off x="255270" y="1329690"/>
            <a:ext cx="5003165" cy="5193030"/>
          </a:xfrm>
          <a:prstGeom prst="rect">
            <a:avLst/>
          </a:prstGeom>
        </p:spPr>
      </p:pic>
      <p:sp>
        <p:nvSpPr>
          <p:cNvPr id="5" name="任意多边形 4"/>
          <p:cNvSpPr/>
          <p:nvPr/>
        </p:nvSpPr>
        <p:spPr>
          <a:xfrm>
            <a:off x="3132455" y="2216150"/>
            <a:ext cx="2037080" cy="929005"/>
          </a:xfrm>
          <a:custGeom>
            <a:avLst/>
            <a:gdLst>
              <a:gd name="connisteX0" fmla="*/ 0 w 2037080"/>
              <a:gd name="connsiteY0" fmla="*/ 0 h 929053"/>
              <a:gd name="connisteX1" fmla="*/ 63500 w 2037080"/>
              <a:gd name="connsiteY1" fmla="*/ 68580 h 929053"/>
              <a:gd name="connisteX2" fmla="*/ 100330 w 2037080"/>
              <a:gd name="connsiteY2" fmla="*/ 137795 h 929053"/>
              <a:gd name="connisteX3" fmla="*/ 121285 w 2037080"/>
              <a:gd name="connsiteY3" fmla="*/ 206375 h 929053"/>
              <a:gd name="connisteX4" fmla="*/ 142875 w 2037080"/>
              <a:gd name="connsiteY4" fmla="*/ 274955 h 929053"/>
              <a:gd name="connisteX5" fmla="*/ 147955 w 2037080"/>
              <a:gd name="connsiteY5" fmla="*/ 344170 h 929053"/>
              <a:gd name="connisteX6" fmla="*/ 111125 w 2037080"/>
              <a:gd name="connsiteY6" fmla="*/ 412750 h 929053"/>
              <a:gd name="connisteX7" fmla="*/ 142875 w 2037080"/>
              <a:gd name="connsiteY7" fmla="*/ 481330 h 929053"/>
              <a:gd name="connisteX8" fmla="*/ 211455 w 2037080"/>
              <a:gd name="connsiteY8" fmla="*/ 523875 h 929053"/>
              <a:gd name="connisteX9" fmla="*/ 285750 w 2037080"/>
              <a:gd name="connsiteY9" fmla="*/ 528955 h 929053"/>
              <a:gd name="connisteX10" fmla="*/ 354330 w 2037080"/>
              <a:gd name="connsiteY10" fmla="*/ 544830 h 929053"/>
              <a:gd name="connisteX11" fmla="*/ 422910 w 2037080"/>
              <a:gd name="connsiteY11" fmla="*/ 582295 h 929053"/>
              <a:gd name="connisteX12" fmla="*/ 428625 w 2037080"/>
              <a:gd name="connsiteY12" fmla="*/ 650875 h 929053"/>
              <a:gd name="connisteX13" fmla="*/ 470535 w 2037080"/>
              <a:gd name="connsiteY13" fmla="*/ 719455 h 929053"/>
              <a:gd name="connisteX14" fmla="*/ 465455 w 2037080"/>
              <a:gd name="connsiteY14" fmla="*/ 788670 h 929053"/>
              <a:gd name="connisteX15" fmla="*/ 534035 w 2037080"/>
              <a:gd name="connsiteY15" fmla="*/ 846455 h 929053"/>
              <a:gd name="connisteX16" fmla="*/ 603250 w 2037080"/>
              <a:gd name="connsiteY16" fmla="*/ 857250 h 929053"/>
              <a:gd name="connisteX17" fmla="*/ 671830 w 2037080"/>
              <a:gd name="connsiteY17" fmla="*/ 846455 h 929053"/>
              <a:gd name="connisteX18" fmla="*/ 740410 w 2037080"/>
              <a:gd name="connsiteY18" fmla="*/ 836295 h 929053"/>
              <a:gd name="connisteX19" fmla="*/ 808990 w 2037080"/>
              <a:gd name="connsiteY19" fmla="*/ 825500 h 929053"/>
              <a:gd name="connisteX20" fmla="*/ 878205 w 2037080"/>
              <a:gd name="connsiteY20" fmla="*/ 841375 h 929053"/>
              <a:gd name="connisteX21" fmla="*/ 946785 w 2037080"/>
              <a:gd name="connsiteY21" fmla="*/ 889000 h 929053"/>
              <a:gd name="connisteX22" fmla="*/ 1015365 w 2037080"/>
              <a:gd name="connsiteY22" fmla="*/ 920750 h 929053"/>
              <a:gd name="connisteX23" fmla="*/ 1084580 w 2037080"/>
              <a:gd name="connsiteY23" fmla="*/ 915670 h 929053"/>
              <a:gd name="connisteX24" fmla="*/ 1153160 w 2037080"/>
              <a:gd name="connsiteY24" fmla="*/ 894080 h 929053"/>
              <a:gd name="connisteX25" fmla="*/ 1221740 w 2037080"/>
              <a:gd name="connsiteY25" fmla="*/ 899795 h 929053"/>
              <a:gd name="connisteX26" fmla="*/ 1290955 w 2037080"/>
              <a:gd name="connsiteY26" fmla="*/ 920750 h 929053"/>
              <a:gd name="connisteX27" fmla="*/ 1359535 w 2037080"/>
              <a:gd name="connsiteY27" fmla="*/ 925830 h 929053"/>
              <a:gd name="connisteX28" fmla="*/ 1428115 w 2037080"/>
              <a:gd name="connsiteY28" fmla="*/ 883920 h 929053"/>
              <a:gd name="connisteX29" fmla="*/ 1497330 w 2037080"/>
              <a:gd name="connsiteY29" fmla="*/ 862330 h 929053"/>
              <a:gd name="connisteX30" fmla="*/ 1565910 w 2037080"/>
              <a:gd name="connsiteY30" fmla="*/ 846455 h 929053"/>
              <a:gd name="connisteX31" fmla="*/ 1634490 w 2037080"/>
              <a:gd name="connsiteY31" fmla="*/ 836295 h 929053"/>
              <a:gd name="connisteX32" fmla="*/ 1671955 w 2037080"/>
              <a:gd name="connsiteY32" fmla="*/ 767080 h 929053"/>
              <a:gd name="connisteX33" fmla="*/ 1692910 w 2037080"/>
              <a:gd name="connsiteY33" fmla="*/ 698500 h 929053"/>
              <a:gd name="connisteX34" fmla="*/ 1761490 w 2037080"/>
              <a:gd name="connsiteY34" fmla="*/ 645795 h 929053"/>
              <a:gd name="connisteX35" fmla="*/ 1830705 w 2037080"/>
              <a:gd name="connsiteY35" fmla="*/ 635000 h 929053"/>
              <a:gd name="connisteX36" fmla="*/ 1899285 w 2037080"/>
              <a:gd name="connsiteY36" fmla="*/ 640080 h 929053"/>
              <a:gd name="connisteX37" fmla="*/ 1967865 w 2037080"/>
              <a:gd name="connsiteY37" fmla="*/ 650875 h 929053"/>
              <a:gd name="connisteX38" fmla="*/ 2037080 w 2037080"/>
              <a:gd name="connsiteY38" fmla="*/ 619125 h 92905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 ang="0">
                <a:pos x="connisteX36" y="connsiteY36"/>
              </a:cxn>
              <a:cxn ang="0">
                <a:pos x="connisteX37" y="connsiteY37"/>
              </a:cxn>
              <a:cxn ang="0">
                <a:pos x="connisteX38" y="connsiteY38"/>
              </a:cxn>
            </a:cxnLst>
            <a:rect l="l" t="t" r="r" b="b"/>
            <a:pathLst>
              <a:path w="2037080" h="929054">
                <a:moveTo>
                  <a:pt x="0" y="0"/>
                </a:moveTo>
                <a:cubicBezTo>
                  <a:pt x="12065" y="12065"/>
                  <a:pt x="43180" y="41275"/>
                  <a:pt x="63500" y="68580"/>
                </a:cubicBezTo>
                <a:cubicBezTo>
                  <a:pt x="83820" y="95885"/>
                  <a:pt x="88900" y="110490"/>
                  <a:pt x="100330" y="137795"/>
                </a:cubicBezTo>
                <a:cubicBezTo>
                  <a:pt x="111760" y="165100"/>
                  <a:pt x="113030" y="179070"/>
                  <a:pt x="121285" y="206375"/>
                </a:cubicBezTo>
                <a:cubicBezTo>
                  <a:pt x="129540" y="233680"/>
                  <a:pt x="137795" y="247650"/>
                  <a:pt x="142875" y="274955"/>
                </a:cubicBezTo>
                <a:cubicBezTo>
                  <a:pt x="147955" y="302260"/>
                  <a:pt x="154305" y="316865"/>
                  <a:pt x="147955" y="344170"/>
                </a:cubicBezTo>
                <a:cubicBezTo>
                  <a:pt x="141605" y="371475"/>
                  <a:pt x="112395" y="385445"/>
                  <a:pt x="111125" y="412750"/>
                </a:cubicBezTo>
                <a:cubicBezTo>
                  <a:pt x="109855" y="440055"/>
                  <a:pt x="122555" y="459105"/>
                  <a:pt x="142875" y="481330"/>
                </a:cubicBezTo>
                <a:cubicBezTo>
                  <a:pt x="163195" y="503555"/>
                  <a:pt x="182880" y="514350"/>
                  <a:pt x="211455" y="523875"/>
                </a:cubicBezTo>
                <a:cubicBezTo>
                  <a:pt x="240030" y="533400"/>
                  <a:pt x="257175" y="524510"/>
                  <a:pt x="285750" y="528955"/>
                </a:cubicBezTo>
                <a:cubicBezTo>
                  <a:pt x="314325" y="533400"/>
                  <a:pt x="327025" y="534035"/>
                  <a:pt x="354330" y="544830"/>
                </a:cubicBezTo>
                <a:cubicBezTo>
                  <a:pt x="381635" y="555625"/>
                  <a:pt x="408305" y="561340"/>
                  <a:pt x="422910" y="582295"/>
                </a:cubicBezTo>
                <a:cubicBezTo>
                  <a:pt x="437515" y="603250"/>
                  <a:pt x="419100" y="623570"/>
                  <a:pt x="428625" y="650875"/>
                </a:cubicBezTo>
                <a:cubicBezTo>
                  <a:pt x="438150" y="678180"/>
                  <a:pt x="462915" y="692150"/>
                  <a:pt x="470535" y="719455"/>
                </a:cubicBezTo>
                <a:cubicBezTo>
                  <a:pt x="478155" y="746760"/>
                  <a:pt x="452755" y="763270"/>
                  <a:pt x="465455" y="788670"/>
                </a:cubicBezTo>
                <a:cubicBezTo>
                  <a:pt x="478155" y="814070"/>
                  <a:pt x="506730" y="832485"/>
                  <a:pt x="534035" y="846455"/>
                </a:cubicBezTo>
                <a:cubicBezTo>
                  <a:pt x="561340" y="860425"/>
                  <a:pt x="575945" y="857250"/>
                  <a:pt x="603250" y="857250"/>
                </a:cubicBezTo>
                <a:cubicBezTo>
                  <a:pt x="630555" y="857250"/>
                  <a:pt x="644525" y="850900"/>
                  <a:pt x="671830" y="846455"/>
                </a:cubicBezTo>
                <a:cubicBezTo>
                  <a:pt x="699135" y="842010"/>
                  <a:pt x="713105" y="840740"/>
                  <a:pt x="740410" y="836295"/>
                </a:cubicBezTo>
                <a:cubicBezTo>
                  <a:pt x="767715" y="831850"/>
                  <a:pt x="781685" y="824230"/>
                  <a:pt x="808990" y="825500"/>
                </a:cubicBezTo>
                <a:cubicBezTo>
                  <a:pt x="836295" y="826770"/>
                  <a:pt x="850900" y="828675"/>
                  <a:pt x="878205" y="841375"/>
                </a:cubicBezTo>
                <a:cubicBezTo>
                  <a:pt x="905510" y="854075"/>
                  <a:pt x="919480" y="873125"/>
                  <a:pt x="946785" y="889000"/>
                </a:cubicBezTo>
                <a:cubicBezTo>
                  <a:pt x="974090" y="904875"/>
                  <a:pt x="988060" y="915670"/>
                  <a:pt x="1015365" y="920750"/>
                </a:cubicBezTo>
                <a:cubicBezTo>
                  <a:pt x="1042670" y="925830"/>
                  <a:pt x="1057275" y="920750"/>
                  <a:pt x="1084580" y="915670"/>
                </a:cubicBezTo>
                <a:cubicBezTo>
                  <a:pt x="1111885" y="910590"/>
                  <a:pt x="1125855" y="897255"/>
                  <a:pt x="1153160" y="894080"/>
                </a:cubicBezTo>
                <a:cubicBezTo>
                  <a:pt x="1180465" y="890905"/>
                  <a:pt x="1194435" y="894715"/>
                  <a:pt x="1221740" y="899795"/>
                </a:cubicBezTo>
                <a:cubicBezTo>
                  <a:pt x="1249045" y="904875"/>
                  <a:pt x="1263650" y="915670"/>
                  <a:pt x="1290955" y="920750"/>
                </a:cubicBezTo>
                <a:cubicBezTo>
                  <a:pt x="1318260" y="925830"/>
                  <a:pt x="1332230" y="933450"/>
                  <a:pt x="1359535" y="925830"/>
                </a:cubicBezTo>
                <a:cubicBezTo>
                  <a:pt x="1386840" y="918210"/>
                  <a:pt x="1400810" y="896620"/>
                  <a:pt x="1428115" y="883920"/>
                </a:cubicBezTo>
                <a:cubicBezTo>
                  <a:pt x="1455420" y="871220"/>
                  <a:pt x="1470025" y="869950"/>
                  <a:pt x="1497330" y="862330"/>
                </a:cubicBezTo>
                <a:cubicBezTo>
                  <a:pt x="1524635" y="854710"/>
                  <a:pt x="1538605" y="851535"/>
                  <a:pt x="1565910" y="846455"/>
                </a:cubicBezTo>
                <a:cubicBezTo>
                  <a:pt x="1593215" y="841375"/>
                  <a:pt x="1613535" y="852170"/>
                  <a:pt x="1634490" y="836295"/>
                </a:cubicBezTo>
                <a:cubicBezTo>
                  <a:pt x="1655445" y="820420"/>
                  <a:pt x="1660525" y="794385"/>
                  <a:pt x="1671955" y="767080"/>
                </a:cubicBezTo>
                <a:cubicBezTo>
                  <a:pt x="1683385" y="739775"/>
                  <a:pt x="1675130" y="722630"/>
                  <a:pt x="1692910" y="698500"/>
                </a:cubicBezTo>
                <a:cubicBezTo>
                  <a:pt x="1710690" y="674370"/>
                  <a:pt x="1734185" y="658495"/>
                  <a:pt x="1761490" y="645795"/>
                </a:cubicBezTo>
                <a:cubicBezTo>
                  <a:pt x="1788795" y="633095"/>
                  <a:pt x="1803400" y="636270"/>
                  <a:pt x="1830705" y="635000"/>
                </a:cubicBezTo>
                <a:cubicBezTo>
                  <a:pt x="1858010" y="633730"/>
                  <a:pt x="1871980" y="636905"/>
                  <a:pt x="1899285" y="640080"/>
                </a:cubicBezTo>
                <a:cubicBezTo>
                  <a:pt x="1926590" y="643255"/>
                  <a:pt x="1940560" y="655320"/>
                  <a:pt x="1967865" y="650875"/>
                </a:cubicBezTo>
                <a:cubicBezTo>
                  <a:pt x="1995170" y="646430"/>
                  <a:pt x="2024380" y="625475"/>
                  <a:pt x="2037080" y="619125"/>
                </a:cubicBezTo>
              </a:path>
            </a:pathLst>
          </a:cu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任意多边形 8"/>
          <p:cNvSpPr/>
          <p:nvPr/>
        </p:nvSpPr>
        <p:spPr>
          <a:xfrm>
            <a:off x="1478915" y="3507105"/>
            <a:ext cx="67310" cy="550545"/>
          </a:xfrm>
          <a:custGeom>
            <a:avLst/>
            <a:gdLst>
              <a:gd name="connisteX0" fmla="*/ 28733 w 67474"/>
              <a:gd name="connsiteY0" fmla="*/ 0 h 550545"/>
              <a:gd name="connisteX1" fmla="*/ 12858 w 67474"/>
              <a:gd name="connsiteY1" fmla="*/ 69215 h 550545"/>
              <a:gd name="connisteX2" fmla="*/ 28733 w 67474"/>
              <a:gd name="connsiteY2" fmla="*/ 137795 h 550545"/>
              <a:gd name="connisteX3" fmla="*/ 66198 w 67474"/>
              <a:gd name="connsiteY3" fmla="*/ 206375 h 550545"/>
              <a:gd name="connisteX4" fmla="*/ 50323 w 67474"/>
              <a:gd name="connsiteY4" fmla="*/ 275590 h 550545"/>
              <a:gd name="connisteX5" fmla="*/ 2698 w 67474"/>
              <a:gd name="connsiteY5" fmla="*/ 344170 h 550545"/>
              <a:gd name="connisteX6" fmla="*/ 12858 w 67474"/>
              <a:gd name="connsiteY6" fmla="*/ 412750 h 550545"/>
              <a:gd name="connisteX7" fmla="*/ 39528 w 67474"/>
              <a:gd name="connsiteY7" fmla="*/ 481965 h 550545"/>
              <a:gd name="connisteX8" fmla="*/ 66198 w 67474"/>
              <a:gd name="connsiteY8" fmla="*/ 550545 h 5505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67475" h="550545">
                <a:moveTo>
                  <a:pt x="28734" y="0"/>
                </a:moveTo>
                <a:cubicBezTo>
                  <a:pt x="24924" y="12700"/>
                  <a:pt x="12859" y="41910"/>
                  <a:pt x="12859" y="69215"/>
                </a:cubicBezTo>
                <a:cubicBezTo>
                  <a:pt x="12859" y="96520"/>
                  <a:pt x="17939" y="110490"/>
                  <a:pt x="28734" y="137795"/>
                </a:cubicBezTo>
                <a:cubicBezTo>
                  <a:pt x="39529" y="165100"/>
                  <a:pt x="61754" y="179070"/>
                  <a:pt x="66199" y="206375"/>
                </a:cubicBezTo>
                <a:cubicBezTo>
                  <a:pt x="70644" y="233680"/>
                  <a:pt x="63024" y="248285"/>
                  <a:pt x="50324" y="275590"/>
                </a:cubicBezTo>
                <a:cubicBezTo>
                  <a:pt x="37624" y="302895"/>
                  <a:pt x="10319" y="316865"/>
                  <a:pt x="2699" y="344170"/>
                </a:cubicBezTo>
                <a:cubicBezTo>
                  <a:pt x="-4921" y="371475"/>
                  <a:pt x="5239" y="385445"/>
                  <a:pt x="12859" y="412750"/>
                </a:cubicBezTo>
                <a:cubicBezTo>
                  <a:pt x="20479" y="440055"/>
                  <a:pt x="28734" y="454660"/>
                  <a:pt x="39529" y="481965"/>
                </a:cubicBezTo>
                <a:cubicBezTo>
                  <a:pt x="50324" y="509270"/>
                  <a:pt x="61119" y="538480"/>
                  <a:pt x="66199" y="55054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224790" y="306705"/>
            <a:ext cx="5064760" cy="829945"/>
          </a:xfrm>
          <a:prstGeom prst="rect">
            <a:avLst/>
          </a:prstGeom>
          <a:noFill/>
        </p:spPr>
        <p:txBody>
          <a:bodyPr wrap="none" rtlCol="0">
            <a:spAutoFit/>
          </a:bodyPr>
          <a:p>
            <a:r>
              <a:rPr lang="zh-CN" altLang="en-US" sz="4800" b="1">
                <a:solidFill>
                  <a:schemeClr val="tx1"/>
                </a:solidFill>
                <a:latin typeface="华文隶书" panose="02010800040101010101" charset="-122"/>
                <a:ea typeface="华文隶书" panose="02010800040101010101" charset="-122"/>
              </a:rPr>
              <a:t>不同形式的国界线</a:t>
            </a:r>
            <a:endParaRPr lang="zh-CN" altLang="en-US" sz="4800" b="1">
              <a:solidFill>
                <a:schemeClr val="tx1"/>
              </a:solidFill>
              <a:latin typeface="华文隶书" panose="02010800040101010101" charset="-122"/>
              <a:ea typeface="华文隶书" panose="02010800040101010101" charset="-122"/>
            </a:endParaRPr>
          </a:p>
        </p:txBody>
      </p:sp>
      <p:pic>
        <p:nvPicPr>
          <p:cNvPr id="11" name="图片 10" descr="IMG_0887(20211007-185953)"/>
          <p:cNvPicPr>
            <a:picLocks noChangeAspect="1"/>
          </p:cNvPicPr>
          <p:nvPr/>
        </p:nvPicPr>
        <p:blipFill>
          <a:blip r:embed="rId2"/>
          <a:srcRect t="34750"/>
          <a:stretch>
            <a:fillRect/>
          </a:stretch>
        </p:blipFill>
        <p:spPr>
          <a:xfrm>
            <a:off x="6285865" y="1136650"/>
            <a:ext cx="1562100" cy="497205"/>
          </a:xfrm>
          <a:prstGeom prst="rect">
            <a:avLst/>
          </a:prstGeom>
        </p:spPr>
      </p:pic>
      <p:sp>
        <p:nvSpPr>
          <p:cNvPr id="12" name="燕尾形箭头 11"/>
          <p:cNvSpPr/>
          <p:nvPr/>
        </p:nvSpPr>
        <p:spPr>
          <a:xfrm rot="19920000">
            <a:off x="4032250" y="1785620"/>
            <a:ext cx="2084705" cy="571500"/>
          </a:xfrm>
          <a:prstGeom prst="notchedRightArrow">
            <a:avLst/>
          </a:prstGeom>
          <a:noFill/>
          <a:ln w="28575" cmpd="sng">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7917180" y="306705"/>
            <a:ext cx="4103370" cy="2030095"/>
          </a:xfrm>
          <a:prstGeom prst="rect">
            <a:avLst/>
          </a:prstGeom>
          <a:noFill/>
        </p:spPr>
        <p:txBody>
          <a:bodyPr wrap="square" rtlCol="0">
            <a:spAutoFit/>
          </a:bodyPr>
          <a:p>
            <a:pPr fontAlgn="auto">
              <a:lnSpc>
                <a:spcPct val="150000"/>
              </a:lnSpc>
            </a:pPr>
            <a:r>
              <a:rPr lang="zh-CN" altLang="en-US" sz="2800" b="1">
                <a:latin typeface="微软雅黑" panose="020B0503020204020204" charset="-122"/>
                <a:ea typeface="微软雅黑" panose="020B0503020204020204" charset="-122"/>
              </a:rPr>
              <a:t>确定国界</a:t>
            </a:r>
            <a:endParaRPr lang="zh-CN" altLang="en-US" sz="2800" b="1">
              <a:latin typeface="微软雅黑" panose="020B0503020204020204" charset="-122"/>
              <a:ea typeface="微软雅黑" panose="020B0503020204020204" charset="-122"/>
            </a:endParaRPr>
          </a:p>
          <a:p>
            <a:pPr fontAlgn="auto">
              <a:lnSpc>
                <a:spcPct val="150000"/>
              </a:lnSpc>
            </a:pPr>
            <a:r>
              <a:rPr lang="zh-CN" altLang="en-US" sz="2800" b="1">
                <a:solidFill>
                  <a:srgbClr val="FF0000"/>
                </a:solidFill>
                <a:latin typeface="微软雅黑" panose="020B0503020204020204" charset="-122"/>
                <a:ea typeface="微软雅黑" panose="020B0503020204020204" charset="-122"/>
              </a:rPr>
              <a:t>有签订专门的边界条约，并绘制详细的地图</a:t>
            </a:r>
            <a:endParaRPr lang="zh-CN" altLang="en-US" sz="2800" b="1">
              <a:solidFill>
                <a:srgbClr val="FF0000"/>
              </a:solidFill>
              <a:latin typeface="微软雅黑" panose="020B0503020204020204" charset="-122"/>
              <a:ea typeface="微软雅黑" panose="020B0503020204020204" charset="-122"/>
            </a:endParaRPr>
          </a:p>
        </p:txBody>
      </p:sp>
      <p:sp>
        <p:nvSpPr>
          <p:cNvPr id="14" name="燕尾形箭头 13"/>
          <p:cNvSpPr/>
          <p:nvPr/>
        </p:nvSpPr>
        <p:spPr>
          <a:xfrm rot="720000">
            <a:off x="1689100" y="4042410"/>
            <a:ext cx="4429125" cy="571500"/>
          </a:xfrm>
          <a:prstGeom prst="notchedRightArrow">
            <a:avLst/>
          </a:prstGeom>
          <a:noFill/>
          <a:ln w="28575" cmpd="sng">
            <a:solidFill>
              <a:schemeClr val="accent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descr="IMG_0888(20211007-190002)"/>
          <p:cNvPicPr>
            <a:picLocks noChangeAspect="1"/>
          </p:cNvPicPr>
          <p:nvPr/>
        </p:nvPicPr>
        <p:blipFill>
          <a:blip r:embed="rId3"/>
          <a:srcRect r="26398" b="30583"/>
          <a:stretch>
            <a:fillRect/>
          </a:stretch>
        </p:blipFill>
        <p:spPr>
          <a:xfrm>
            <a:off x="6261100" y="4439285"/>
            <a:ext cx="1504950" cy="528955"/>
          </a:xfrm>
          <a:prstGeom prst="rect">
            <a:avLst/>
          </a:prstGeom>
        </p:spPr>
      </p:pic>
      <p:sp>
        <p:nvSpPr>
          <p:cNvPr id="16" name="文本框 15"/>
          <p:cNvSpPr txBox="1"/>
          <p:nvPr/>
        </p:nvSpPr>
        <p:spPr>
          <a:xfrm>
            <a:off x="7898130" y="3980180"/>
            <a:ext cx="4103370" cy="2030095"/>
          </a:xfrm>
          <a:prstGeom prst="rect">
            <a:avLst/>
          </a:prstGeom>
          <a:noFill/>
        </p:spPr>
        <p:txBody>
          <a:bodyPr wrap="square" rtlCol="0">
            <a:spAutoFit/>
          </a:bodyPr>
          <a:p>
            <a:pPr fontAlgn="auto">
              <a:lnSpc>
                <a:spcPct val="150000"/>
              </a:lnSpc>
            </a:pPr>
            <a:r>
              <a:rPr lang="zh-CN" altLang="en-US" sz="2800" b="1">
                <a:latin typeface="微软雅黑" panose="020B0503020204020204" charset="-122"/>
                <a:ea typeface="微软雅黑" panose="020B0503020204020204" charset="-122"/>
              </a:rPr>
              <a:t>未定国界</a:t>
            </a:r>
            <a:endParaRPr lang="zh-CN" altLang="en-US" sz="2800" b="1">
              <a:latin typeface="微软雅黑" panose="020B0503020204020204" charset="-122"/>
              <a:ea typeface="微软雅黑" panose="020B0503020204020204" charset="-122"/>
            </a:endParaRPr>
          </a:p>
          <a:p>
            <a:pPr fontAlgn="auto">
              <a:lnSpc>
                <a:spcPct val="150000"/>
              </a:lnSpc>
            </a:pPr>
            <a:r>
              <a:rPr lang="zh-CN" altLang="en-US" sz="2800" b="1">
                <a:solidFill>
                  <a:srgbClr val="FF0000"/>
                </a:solidFill>
                <a:latin typeface="微软雅黑" panose="020B0503020204020204" charset="-122"/>
                <a:ea typeface="微软雅黑" panose="020B0503020204020204" charset="-122"/>
              </a:rPr>
              <a:t>国家之间某些地段的国界没有划定</a:t>
            </a:r>
            <a:endParaRPr lang="zh-CN" altLang="en-US" sz="2800" b="1">
              <a:solidFill>
                <a:srgbClr val="FF0000"/>
              </a:solidFill>
              <a:latin typeface="微软雅黑" panose="020B0503020204020204" charset="-122"/>
              <a:ea typeface="微软雅黑" panose="020B0503020204020204" charset="-122"/>
            </a:endParaRPr>
          </a:p>
        </p:txBody>
      </p:sp>
      <p:sp>
        <p:nvSpPr>
          <p:cNvPr id="19" name="文本框 18"/>
          <p:cNvSpPr txBox="1"/>
          <p:nvPr/>
        </p:nvSpPr>
        <p:spPr>
          <a:xfrm>
            <a:off x="6708141" y="2621280"/>
            <a:ext cx="262382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自然边界</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18" name="文本框 17"/>
          <p:cNvSpPr txBox="1"/>
          <p:nvPr/>
        </p:nvSpPr>
        <p:spPr>
          <a:xfrm>
            <a:off x="9396731" y="2621280"/>
            <a:ext cx="262382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人为边界</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p:bldP spid="9" grpId="0" animBg="1"/>
      <p:bldP spid="14" grpId="0" animBg="1"/>
      <p:bldP spid="16" grpId="0"/>
      <p:bldP spid="19"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2" name="图片 101"/>
          <p:cNvPicPr/>
          <p:nvPr/>
        </p:nvPicPr>
        <p:blipFill>
          <a:blip r:embed="rId1" r:link="rId2"/>
          <a:stretch>
            <a:fillRect/>
          </a:stretch>
        </p:blipFill>
        <p:spPr>
          <a:xfrm>
            <a:off x="408940" y="204470"/>
            <a:ext cx="4105275" cy="3066415"/>
          </a:xfrm>
          <a:prstGeom prst="rect">
            <a:avLst/>
          </a:prstGeom>
          <a:noFill/>
          <a:ln w="9525">
            <a:noFill/>
          </a:ln>
        </p:spPr>
      </p:pic>
      <p:sp>
        <p:nvSpPr>
          <p:cNvPr id="4" name="文本框 3"/>
          <p:cNvSpPr txBox="1"/>
          <p:nvPr/>
        </p:nvSpPr>
        <p:spPr>
          <a:xfrm>
            <a:off x="5012690" y="1309370"/>
            <a:ext cx="6819900" cy="1753235"/>
          </a:xfrm>
          <a:prstGeom prst="rect">
            <a:avLst/>
          </a:prstGeom>
          <a:noFill/>
        </p:spPr>
        <p:txBody>
          <a:bodyPr wrap="square" rtlCol="0">
            <a:spAutoFit/>
          </a:bodyPr>
          <a:p>
            <a:pPr fontAlgn="auto">
              <a:lnSpc>
                <a:spcPct val="150000"/>
              </a:lnSpc>
            </a:pPr>
            <a:r>
              <a:rPr lang="zh-CN" altLang="en-US" sz="2400" b="1">
                <a:latin typeface="微软雅黑" panose="020B0503020204020204" charset="-122"/>
                <a:ea typeface="微软雅黑" panose="020B0503020204020204" charset="-122"/>
              </a:rPr>
              <a:t>参赛队伍：</a:t>
            </a:r>
            <a:r>
              <a:rPr lang="en-US" altLang="zh-CN" sz="2400" b="1">
                <a:solidFill>
                  <a:srgbClr val="FF0000"/>
                </a:solidFill>
                <a:latin typeface="微软雅黑" panose="020B0503020204020204" charset="-122"/>
                <a:ea typeface="微软雅黑" panose="020B0503020204020204" charset="-122"/>
              </a:rPr>
              <a:t>13</a:t>
            </a:r>
            <a:r>
              <a:rPr lang="zh-CN" altLang="en-US" sz="2400" b="1">
                <a:solidFill>
                  <a:srgbClr val="FF0000"/>
                </a:solidFill>
                <a:latin typeface="微软雅黑" panose="020B0503020204020204" charset="-122"/>
                <a:ea typeface="微软雅黑" panose="020B0503020204020204" charset="-122"/>
              </a:rPr>
              <a:t>个</a:t>
            </a:r>
            <a:r>
              <a:rPr lang="zh-CN" altLang="en-US" sz="2400" b="1">
                <a:latin typeface="微软雅黑" panose="020B0503020204020204" charset="-122"/>
                <a:ea typeface="微软雅黑" panose="020B0503020204020204" charset="-122"/>
              </a:rPr>
              <a:t>（澳大利亚、奥地利、保加利亚、英国、匈牙利、德国、丹麦、美国、法国、智利、瑞士、瑞典、希腊）</a:t>
            </a:r>
            <a:endParaRPr lang="zh-CN" altLang="en-US" sz="2400" b="1">
              <a:latin typeface="微软雅黑" panose="020B0503020204020204" charset="-122"/>
              <a:ea typeface="微软雅黑" panose="020B0503020204020204" charset="-122"/>
            </a:endParaRPr>
          </a:p>
        </p:txBody>
      </p:sp>
      <p:sp>
        <p:nvSpPr>
          <p:cNvPr id="5" name="文本框 4"/>
          <p:cNvSpPr txBox="1"/>
          <p:nvPr/>
        </p:nvSpPr>
        <p:spPr>
          <a:xfrm>
            <a:off x="5125085" y="304800"/>
            <a:ext cx="3315335" cy="521970"/>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wrap="none" rtlCol="0">
            <a:spAutoFit/>
          </a:bodyPr>
          <a:p>
            <a:r>
              <a:rPr lang="en-US" altLang="zh-CN" sz="2800" b="1">
                <a:solidFill>
                  <a:schemeClr val="bg1"/>
                </a:solidFill>
              </a:rPr>
              <a:t>1896</a:t>
            </a:r>
            <a:r>
              <a:rPr lang="zh-CN" altLang="en-US" sz="2800" b="1">
                <a:solidFill>
                  <a:schemeClr val="bg1"/>
                </a:solidFill>
              </a:rPr>
              <a:t>年第</a:t>
            </a:r>
            <a:r>
              <a:rPr lang="en-US" altLang="zh-CN" sz="2800" b="1">
                <a:solidFill>
                  <a:schemeClr val="bg1"/>
                </a:solidFill>
              </a:rPr>
              <a:t>1</a:t>
            </a:r>
            <a:r>
              <a:rPr lang="zh-CN" altLang="en-US" sz="2800" b="1">
                <a:solidFill>
                  <a:schemeClr val="bg1"/>
                </a:solidFill>
              </a:rPr>
              <a:t>届奥运会</a:t>
            </a:r>
            <a:endParaRPr lang="zh-CN" altLang="en-US" sz="2800" b="1">
              <a:solidFill>
                <a:schemeClr val="bg1"/>
              </a:solidFill>
            </a:endParaRPr>
          </a:p>
        </p:txBody>
      </p:sp>
      <p:pic>
        <p:nvPicPr>
          <p:cNvPr id="100" name="图片 99"/>
          <p:cNvPicPr/>
          <p:nvPr/>
        </p:nvPicPr>
        <p:blipFill>
          <a:blip r:embed="rId3"/>
          <a:stretch>
            <a:fillRect/>
          </a:stretch>
        </p:blipFill>
        <p:spPr>
          <a:xfrm>
            <a:off x="6983730" y="3394075"/>
            <a:ext cx="4935220" cy="3316605"/>
          </a:xfrm>
          <a:prstGeom prst="rect">
            <a:avLst/>
          </a:prstGeom>
          <a:noFill/>
          <a:ln w="9525">
            <a:noFill/>
          </a:ln>
        </p:spPr>
      </p:pic>
      <p:sp>
        <p:nvSpPr>
          <p:cNvPr id="6" name="文本框 5"/>
          <p:cNvSpPr txBox="1"/>
          <p:nvPr/>
        </p:nvSpPr>
        <p:spPr>
          <a:xfrm>
            <a:off x="1001395" y="3754120"/>
            <a:ext cx="3512820" cy="521970"/>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wrap="none" rtlCol="0">
            <a:spAutoFit/>
          </a:bodyPr>
          <a:p>
            <a:r>
              <a:rPr lang="en-US" altLang="zh-CN" sz="2800" b="1">
                <a:solidFill>
                  <a:schemeClr val="bg1"/>
                </a:solidFill>
              </a:rPr>
              <a:t>1964年</a:t>
            </a:r>
            <a:r>
              <a:rPr lang="zh-CN" altLang="en-US" sz="2800" b="1">
                <a:solidFill>
                  <a:schemeClr val="bg1"/>
                </a:solidFill>
              </a:rPr>
              <a:t>第</a:t>
            </a:r>
            <a:r>
              <a:rPr lang="en-US" altLang="zh-CN" sz="2800" b="1">
                <a:solidFill>
                  <a:schemeClr val="bg1"/>
                </a:solidFill>
              </a:rPr>
              <a:t>18</a:t>
            </a:r>
            <a:r>
              <a:rPr lang="zh-CN" altLang="en-US" sz="2800" b="1">
                <a:solidFill>
                  <a:schemeClr val="bg1"/>
                </a:solidFill>
              </a:rPr>
              <a:t>届奥运会</a:t>
            </a:r>
            <a:endParaRPr lang="zh-CN" altLang="en-US" sz="2800" b="1">
              <a:solidFill>
                <a:schemeClr val="bg1"/>
              </a:solidFill>
            </a:endParaRPr>
          </a:p>
        </p:txBody>
      </p:sp>
      <p:sp>
        <p:nvSpPr>
          <p:cNvPr id="7" name="文本框 6"/>
          <p:cNvSpPr txBox="1"/>
          <p:nvPr/>
        </p:nvSpPr>
        <p:spPr>
          <a:xfrm>
            <a:off x="163830" y="4603115"/>
            <a:ext cx="6819900" cy="1753235"/>
          </a:xfrm>
          <a:prstGeom prst="rect">
            <a:avLst/>
          </a:prstGeom>
          <a:noFill/>
        </p:spPr>
        <p:txBody>
          <a:bodyPr wrap="square" rtlCol="0">
            <a:spAutoFit/>
          </a:bodyPr>
          <a:p>
            <a:pPr fontAlgn="auto">
              <a:lnSpc>
                <a:spcPct val="150000"/>
              </a:lnSpc>
            </a:pPr>
            <a:r>
              <a:rPr lang="zh-CN" altLang="en-US" sz="2400" b="1">
                <a:latin typeface="微软雅黑" panose="020B0503020204020204" charset="-122"/>
                <a:ea typeface="微软雅黑" panose="020B0503020204020204" charset="-122"/>
              </a:rPr>
              <a:t>参赛队伍：</a:t>
            </a:r>
            <a:r>
              <a:rPr lang="en-US" altLang="zh-CN" sz="2400" b="1">
                <a:solidFill>
                  <a:srgbClr val="FF0000"/>
                </a:solidFill>
                <a:latin typeface="微软雅黑" panose="020B0503020204020204" charset="-122"/>
                <a:ea typeface="微软雅黑" panose="020B0503020204020204" charset="-122"/>
              </a:rPr>
              <a:t>93</a:t>
            </a:r>
            <a:r>
              <a:rPr lang="zh-CN" altLang="en-US" sz="2400" b="1">
                <a:solidFill>
                  <a:srgbClr val="FF0000"/>
                </a:solidFill>
                <a:latin typeface="微软雅黑" panose="020B0503020204020204" charset="-122"/>
                <a:ea typeface="微软雅黑" panose="020B0503020204020204" charset="-122"/>
              </a:rPr>
              <a:t>个</a:t>
            </a:r>
            <a:r>
              <a:rPr lang="zh-CN" altLang="en-US" sz="2400" b="1">
                <a:latin typeface="微软雅黑" panose="020B0503020204020204" charset="-122"/>
                <a:ea typeface="微软雅黑" panose="020B0503020204020204" charset="-122"/>
              </a:rPr>
              <a:t>（日本、美国、巴西、奥地利、加拿大、</a:t>
            </a:r>
            <a:r>
              <a:rPr lang="zh-CN" altLang="en-US" sz="2400" b="1">
                <a:latin typeface="微软雅黑" panose="020B0503020204020204" charset="-122"/>
                <a:ea typeface="微软雅黑" panose="020B0503020204020204" charset="-122"/>
                <a:sym typeface="+mn-ea"/>
              </a:rPr>
              <a:t>苏联、</a:t>
            </a:r>
            <a:r>
              <a:rPr lang="zh-CN" altLang="en-US" sz="2400" b="1">
                <a:latin typeface="微软雅黑" panose="020B0503020204020204" charset="-122"/>
                <a:ea typeface="微软雅黑" panose="020B0503020204020204" charset="-122"/>
              </a:rPr>
              <a:t>捷克斯洛伐克、民主德国、联邦德国、北罗得西亚、罗得西亚、南越、</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a:t>
            </a:r>
            <a:endParaRPr lang="zh-CN" altLang="en-US" sz="2400" b="1">
              <a:latin typeface="微软雅黑" panose="020B0503020204020204" charset="-122"/>
              <a:ea typeface="微软雅黑" panose="020B050302020402020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224790" y="306705"/>
            <a:ext cx="5064760" cy="829945"/>
          </a:xfrm>
          <a:prstGeom prst="rect">
            <a:avLst/>
          </a:prstGeom>
          <a:noFill/>
        </p:spPr>
        <p:txBody>
          <a:bodyPr wrap="none" rtlCol="0">
            <a:spAutoFit/>
          </a:bodyPr>
          <a:p>
            <a:r>
              <a:rPr lang="zh-CN" altLang="en-US" sz="4800" b="1">
                <a:latin typeface="华文隶书" panose="02010800040101010101" charset="-122"/>
                <a:ea typeface="华文隶书" panose="02010800040101010101" charset="-122"/>
              </a:rPr>
              <a:t>不同形式的国界线</a:t>
            </a:r>
            <a:endParaRPr lang="zh-CN" altLang="en-US" sz="4800" b="1">
              <a:latin typeface="华文隶书" panose="02010800040101010101" charset="-122"/>
              <a:ea typeface="华文隶书" panose="02010800040101010101" charset="-122"/>
            </a:endParaRPr>
          </a:p>
        </p:txBody>
      </p:sp>
      <p:sp>
        <p:nvSpPr>
          <p:cNvPr id="19" name="文本框 18"/>
          <p:cNvSpPr txBox="1"/>
          <p:nvPr/>
        </p:nvSpPr>
        <p:spPr>
          <a:xfrm>
            <a:off x="5565141" y="199390"/>
            <a:ext cx="262382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自然边界</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pic>
        <p:nvPicPr>
          <p:cNvPr id="102" name="图片 101"/>
          <p:cNvPicPr/>
          <p:nvPr/>
        </p:nvPicPr>
        <p:blipFill>
          <a:blip r:embed="rId1"/>
          <a:stretch>
            <a:fillRect/>
          </a:stretch>
        </p:blipFill>
        <p:spPr>
          <a:xfrm>
            <a:off x="494030" y="1285875"/>
            <a:ext cx="5253355" cy="3659505"/>
          </a:xfrm>
          <a:prstGeom prst="rect">
            <a:avLst/>
          </a:prstGeom>
          <a:noFill/>
          <a:ln w="9525">
            <a:noFill/>
          </a:ln>
        </p:spPr>
      </p:pic>
      <p:pic>
        <p:nvPicPr>
          <p:cNvPr id="103" name="图片 102"/>
          <p:cNvPicPr/>
          <p:nvPr/>
        </p:nvPicPr>
        <p:blipFill>
          <a:blip r:embed="rId2"/>
          <a:stretch>
            <a:fillRect/>
          </a:stretch>
        </p:blipFill>
        <p:spPr>
          <a:xfrm>
            <a:off x="6069330" y="1226820"/>
            <a:ext cx="6000750" cy="3651250"/>
          </a:xfrm>
          <a:prstGeom prst="rect">
            <a:avLst/>
          </a:prstGeom>
          <a:noFill/>
          <a:ln w="9525">
            <a:noFill/>
          </a:ln>
        </p:spPr>
      </p:pic>
      <p:sp>
        <p:nvSpPr>
          <p:cNvPr id="2" name="文本框 1"/>
          <p:cNvSpPr txBox="1"/>
          <p:nvPr/>
        </p:nvSpPr>
        <p:spPr>
          <a:xfrm>
            <a:off x="839470" y="5261610"/>
            <a:ext cx="44500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伊瓜苏河</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（阿根廷、巴西、巴拉圭）</a:t>
            </a:r>
            <a:endParaRPr lang="zh-CN" altLang="en-US" sz="2800" b="1">
              <a:solidFill>
                <a:srgbClr val="FF0000"/>
              </a:solidFill>
              <a:latin typeface="微软雅黑" panose="020B0503020204020204" charset="-122"/>
              <a:ea typeface="微软雅黑" panose="020B0503020204020204" charset="-122"/>
            </a:endParaRPr>
          </a:p>
        </p:txBody>
      </p:sp>
      <p:sp>
        <p:nvSpPr>
          <p:cNvPr id="4" name="文本框 3"/>
          <p:cNvSpPr txBox="1"/>
          <p:nvPr/>
        </p:nvSpPr>
        <p:spPr>
          <a:xfrm>
            <a:off x="7322185" y="5198110"/>
            <a:ext cx="40944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阿尔卑斯山脉</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（奥地利、斯洛文尼亚）</a:t>
            </a:r>
            <a:endParaRPr lang="zh-CN" altLang="en-US" sz="2800" b="1">
              <a:solidFill>
                <a:srgbClr val="FF0000"/>
              </a:solidFill>
              <a:latin typeface="微软雅黑" panose="020B0503020204020204" charset="-122"/>
              <a:ea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224790" y="306705"/>
            <a:ext cx="5064760" cy="829945"/>
          </a:xfrm>
          <a:prstGeom prst="rect">
            <a:avLst/>
          </a:prstGeom>
          <a:noFill/>
        </p:spPr>
        <p:txBody>
          <a:bodyPr wrap="none" rtlCol="0">
            <a:spAutoFit/>
          </a:bodyPr>
          <a:p>
            <a:r>
              <a:rPr lang="zh-CN" altLang="en-US" sz="4800" b="1">
                <a:latin typeface="华文隶书" panose="02010800040101010101" charset="-122"/>
                <a:ea typeface="华文隶书" panose="02010800040101010101" charset="-122"/>
              </a:rPr>
              <a:t>不同形式的国界线</a:t>
            </a:r>
            <a:endParaRPr lang="zh-CN" altLang="en-US" sz="4800" b="1">
              <a:latin typeface="华文隶书" panose="02010800040101010101" charset="-122"/>
              <a:ea typeface="华文隶书" panose="02010800040101010101" charset="-122"/>
            </a:endParaRPr>
          </a:p>
        </p:txBody>
      </p:sp>
      <p:sp>
        <p:nvSpPr>
          <p:cNvPr id="19" name="文本框 18"/>
          <p:cNvSpPr txBox="1"/>
          <p:nvPr/>
        </p:nvSpPr>
        <p:spPr>
          <a:xfrm>
            <a:off x="5565141" y="199390"/>
            <a:ext cx="262382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自然边界</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pic>
        <p:nvPicPr>
          <p:cNvPr id="7" name="图片 6"/>
          <p:cNvPicPr>
            <a:picLocks noChangeAspect="1"/>
          </p:cNvPicPr>
          <p:nvPr/>
        </p:nvPicPr>
        <p:blipFill>
          <a:blip r:embed="rId1"/>
          <a:stretch>
            <a:fillRect/>
          </a:stretch>
        </p:blipFill>
        <p:spPr>
          <a:xfrm>
            <a:off x="311150" y="1029335"/>
            <a:ext cx="11569700" cy="5715000"/>
          </a:xfrm>
          <a:prstGeom prst="rect">
            <a:avLst/>
          </a:prstGeom>
        </p:spPr>
      </p:pic>
      <p:sp>
        <p:nvSpPr>
          <p:cNvPr id="8" name="文本框 7"/>
          <p:cNvSpPr txBox="1"/>
          <p:nvPr/>
        </p:nvSpPr>
        <p:spPr>
          <a:xfrm>
            <a:off x="9509125" y="291465"/>
            <a:ext cx="1961515" cy="645160"/>
          </a:xfrm>
          <a:prstGeom prst="rect">
            <a:avLst/>
          </a:prstGeom>
          <a:noFill/>
        </p:spPr>
        <p:txBody>
          <a:bodyPr wrap="none" rtlCol="0">
            <a:spAutoFit/>
          </a:bodyPr>
          <a:p>
            <a:r>
              <a:rPr lang="zh-CN" altLang="en-US" sz="3600" b="1">
                <a:solidFill>
                  <a:srgbClr val="FF0000"/>
                </a:solidFill>
                <a:latin typeface="微软雅黑" panose="020B0503020204020204" charset="-122"/>
                <a:ea typeface="微软雅黑" panose="020B0503020204020204" charset="-122"/>
                <a:cs typeface="微软雅黑" panose="020B0503020204020204" charset="-122"/>
              </a:rPr>
              <a:t>课本</a:t>
            </a:r>
            <a:r>
              <a:rPr lang="en-US" altLang="zh-CN" sz="3600" b="1">
                <a:solidFill>
                  <a:srgbClr val="FF0000"/>
                </a:solidFill>
                <a:latin typeface="微软雅黑" panose="020B0503020204020204" charset="-122"/>
                <a:ea typeface="微软雅黑" panose="020B0503020204020204" charset="-122"/>
                <a:cs typeface="微软雅黑" panose="020B0503020204020204" charset="-122"/>
              </a:rPr>
              <a:t>P29</a:t>
            </a:r>
            <a:endParaRPr lang="en-US" altLang="zh-CN" sz="3600" b="1">
              <a:solidFill>
                <a:srgbClr val="FF0000"/>
              </a:solidFill>
              <a:latin typeface="微软雅黑" panose="020B0503020204020204" charset="-122"/>
              <a:ea typeface="微软雅黑" panose="020B0503020204020204" charset="-122"/>
              <a:cs typeface="微软雅黑" panose="020B0503020204020204" charset="-122"/>
            </a:endParaRPr>
          </a:p>
        </p:txBody>
      </p:sp>
      <p:pic>
        <p:nvPicPr>
          <p:cNvPr id="104" name="图片 103"/>
          <p:cNvPicPr/>
          <p:nvPr/>
        </p:nvPicPr>
        <p:blipFill>
          <a:blip r:embed="rId2"/>
          <a:stretch>
            <a:fillRect/>
          </a:stretch>
        </p:blipFill>
        <p:spPr>
          <a:xfrm>
            <a:off x="1442085" y="1136650"/>
            <a:ext cx="4345940" cy="2753995"/>
          </a:xfrm>
          <a:prstGeom prst="rect">
            <a:avLst/>
          </a:prstGeom>
          <a:noFill/>
          <a:ln w="9525">
            <a:noFill/>
          </a:ln>
        </p:spPr>
      </p:pic>
      <p:sp>
        <p:nvSpPr>
          <p:cNvPr id="17" name="文本框 16"/>
          <p:cNvSpPr txBox="1"/>
          <p:nvPr/>
        </p:nvSpPr>
        <p:spPr>
          <a:xfrm>
            <a:off x="492125" y="1214120"/>
            <a:ext cx="457200" cy="2676525"/>
          </a:xfrm>
          <a:prstGeom prst="rect">
            <a:avLst/>
          </a:prstGeom>
          <a:noFill/>
        </p:spPr>
        <p:txBody>
          <a:bodyPr wrap="square" rtlCol="0">
            <a:spAutoFit/>
          </a:bodyPr>
          <a:p>
            <a:r>
              <a:rPr lang="zh-CN" altLang="en-US" sz="2800" b="1">
                <a:solidFill>
                  <a:srgbClr val="0070C0"/>
                </a:solidFill>
                <a:latin typeface="微软雅黑" panose="020B0503020204020204" charset="-122"/>
                <a:ea typeface="微软雅黑" panose="020B0503020204020204" charset="-122"/>
              </a:rPr>
              <a:t>比利牛斯山脉</a:t>
            </a:r>
            <a:endParaRPr lang="zh-CN" altLang="en-US" sz="2800" b="1">
              <a:solidFill>
                <a:srgbClr val="0070C0"/>
              </a:solidFill>
              <a:latin typeface="微软雅黑" panose="020B0503020204020204" charset="-122"/>
              <a:ea typeface="微软雅黑" panose="020B0503020204020204" charset="-122"/>
            </a:endParaRPr>
          </a:p>
        </p:txBody>
      </p:sp>
      <p:pic>
        <p:nvPicPr>
          <p:cNvPr id="105" name="图片 104"/>
          <p:cNvPicPr/>
          <p:nvPr/>
        </p:nvPicPr>
        <p:blipFill>
          <a:blip r:embed="rId3"/>
          <a:stretch>
            <a:fillRect/>
          </a:stretch>
        </p:blipFill>
        <p:spPr>
          <a:xfrm>
            <a:off x="6504305" y="1136650"/>
            <a:ext cx="4354830" cy="2754630"/>
          </a:xfrm>
          <a:prstGeom prst="rect">
            <a:avLst/>
          </a:prstGeom>
          <a:noFill/>
          <a:ln w="9525">
            <a:noFill/>
          </a:ln>
        </p:spPr>
      </p:pic>
      <p:sp>
        <p:nvSpPr>
          <p:cNvPr id="20" name="文本框 19"/>
          <p:cNvSpPr txBox="1"/>
          <p:nvPr/>
        </p:nvSpPr>
        <p:spPr>
          <a:xfrm>
            <a:off x="11296650" y="1605915"/>
            <a:ext cx="457200" cy="1814830"/>
          </a:xfrm>
          <a:prstGeom prst="rect">
            <a:avLst/>
          </a:prstGeom>
          <a:noFill/>
        </p:spPr>
        <p:txBody>
          <a:bodyPr wrap="square" rtlCol="0">
            <a:spAutoFit/>
          </a:bodyPr>
          <a:p>
            <a:r>
              <a:rPr lang="zh-CN" altLang="en-US" sz="2800" b="1">
                <a:solidFill>
                  <a:srgbClr val="0070C0"/>
                </a:solidFill>
                <a:latin typeface="微软雅黑" panose="020B0503020204020204" charset="-122"/>
                <a:ea typeface="微软雅黑" panose="020B0503020204020204" charset="-122"/>
              </a:rPr>
              <a:t>朝鲜海峡</a:t>
            </a:r>
            <a:endParaRPr lang="zh-CN" altLang="en-US" sz="2800" b="1">
              <a:solidFill>
                <a:srgbClr val="0070C0"/>
              </a:solidFill>
              <a:latin typeface="微软雅黑" panose="020B0503020204020204" charset="-122"/>
              <a:ea typeface="微软雅黑" panose="020B0503020204020204" charset="-122"/>
            </a:endParaRPr>
          </a:p>
        </p:txBody>
      </p:sp>
      <p:pic>
        <p:nvPicPr>
          <p:cNvPr id="106" name="图片 105"/>
          <p:cNvPicPr/>
          <p:nvPr/>
        </p:nvPicPr>
        <p:blipFill>
          <a:blip r:embed="rId4"/>
          <a:stretch>
            <a:fillRect/>
          </a:stretch>
        </p:blipFill>
        <p:spPr>
          <a:xfrm>
            <a:off x="1542415" y="4124960"/>
            <a:ext cx="4245610" cy="2393315"/>
          </a:xfrm>
          <a:prstGeom prst="rect">
            <a:avLst/>
          </a:prstGeom>
          <a:noFill/>
          <a:ln w="9525">
            <a:noFill/>
          </a:ln>
        </p:spPr>
      </p:pic>
      <p:sp>
        <p:nvSpPr>
          <p:cNvPr id="21" name="文本框 20"/>
          <p:cNvSpPr txBox="1"/>
          <p:nvPr/>
        </p:nvSpPr>
        <p:spPr>
          <a:xfrm>
            <a:off x="492125" y="4198620"/>
            <a:ext cx="457200" cy="2245360"/>
          </a:xfrm>
          <a:prstGeom prst="rect">
            <a:avLst/>
          </a:prstGeom>
          <a:noFill/>
        </p:spPr>
        <p:txBody>
          <a:bodyPr wrap="square" rtlCol="0">
            <a:spAutoFit/>
          </a:bodyPr>
          <a:p>
            <a:r>
              <a:rPr lang="zh-CN" altLang="en-US" sz="2800" b="1">
                <a:latin typeface="微软雅黑" panose="020B0503020204020204" charset="-122"/>
                <a:ea typeface="微软雅黑" panose="020B0503020204020204" charset="-122"/>
                <a:sym typeface="+mn-ea"/>
              </a:rPr>
              <a:t>五大湖地区</a:t>
            </a:r>
            <a:endParaRPr lang="zh-CN" altLang="en-US" sz="2800" b="1">
              <a:latin typeface="微软雅黑" panose="020B0503020204020204" charset="-122"/>
              <a:ea typeface="微软雅黑" panose="020B0503020204020204" charset="-122"/>
            </a:endParaRPr>
          </a:p>
        </p:txBody>
      </p:sp>
      <p:sp>
        <p:nvSpPr>
          <p:cNvPr id="22" name="文本框 21"/>
          <p:cNvSpPr txBox="1"/>
          <p:nvPr/>
        </p:nvSpPr>
        <p:spPr>
          <a:xfrm>
            <a:off x="11296650" y="4770120"/>
            <a:ext cx="457200" cy="1383665"/>
          </a:xfrm>
          <a:prstGeom prst="rect">
            <a:avLst/>
          </a:prstGeom>
          <a:noFill/>
        </p:spPr>
        <p:txBody>
          <a:bodyPr wrap="square" rtlCol="0">
            <a:spAutoFit/>
          </a:bodyPr>
          <a:p>
            <a:r>
              <a:rPr lang="zh-CN" altLang="en-US" sz="2800" b="1">
                <a:latin typeface="微软雅黑" panose="020B0503020204020204" charset="-122"/>
                <a:ea typeface="微软雅黑" panose="020B0503020204020204" charset="-122"/>
                <a:sym typeface="+mn-ea"/>
              </a:rPr>
              <a:t>多瑙河</a:t>
            </a:r>
            <a:endParaRPr lang="zh-CN" altLang="en-US" sz="2800" b="1">
              <a:latin typeface="微软雅黑" panose="020B0503020204020204" charset="-122"/>
              <a:ea typeface="微软雅黑" panose="020B0503020204020204" charset="-122"/>
            </a:endParaRPr>
          </a:p>
        </p:txBody>
      </p:sp>
      <p:pic>
        <p:nvPicPr>
          <p:cNvPr id="107" name="图片 106"/>
          <p:cNvPicPr/>
          <p:nvPr/>
        </p:nvPicPr>
        <p:blipFill>
          <a:blip r:embed="rId5"/>
          <a:srcRect b="11156"/>
          <a:stretch>
            <a:fillRect/>
          </a:stretch>
        </p:blipFill>
        <p:spPr>
          <a:xfrm>
            <a:off x="6504305" y="3950970"/>
            <a:ext cx="4599305" cy="272161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224790" y="306705"/>
            <a:ext cx="5064760" cy="829945"/>
          </a:xfrm>
          <a:prstGeom prst="rect">
            <a:avLst/>
          </a:prstGeom>
          <a:noFill/>
        </p:spPr>
        <p:txBody>
          <a:bodyPr wrap="none" rtlCol="0">
            <a:spAutoFit/>
          </a:bodyPr>
          <a:p>
            <a:r>
              <a:rPr lang="zh-CN" altLang="en-US" sz="4800" b="1">
                <a:latin typeface="华文隶书" panose="02010800040101010101" charset="-122"/>
                <a:ea typeface="华文隶书" panose="02010800040101010101" charset="-122"/>
              </a:rPr>
              <a:t>不同形式的国界线</a:t>
            </a:r>
            <a:endParaRPr lang="zh-CN" altLang="en-US" sz="4800" b="1">
              <a:latin typeface="华文隶书" panose="02010800040101010101" charset="-122"/>
              <a:ea typeface="华文隶书" panose="02010800040101010101" charset="-122"/>
            </a:endParaRPr>
          </a:p>
        </p:txBody>
      </p:sp>
      <p:sp>
        <p:nvSpPr>
          <p:cNvPr id="19" name="文本框 18"/>
          <p:cNvSpPr txBox="1"/>
          <p:nvPr/>
        </p:nvSpPr>
        <p:spPr>
          <a:xfrm>
            <a:off x="5565141" y="199390"/>
            <a:ext cx="262382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人为边界</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pic>
        <p:nvPicPr>
          <p:cNvPr id="108" name="图片 107"/>
          <p:cNvPicPr/>
          <p:nvPr/>
        </p:nvPicPr>
        <p:blipFill>
          <a:blip r:embed="rId1"/>
          <a:stretch>
            <a:fillRect/>
          </a:stretch>
        </p:blipFill>
        <p:spPr>
          <a:xfrm>
            <a:off x="224790" y="1582420"/>
            <a:ext cx="6223000" cy="3354705"/>
          </a:xfrm>
          <a:prstGeom prst="rect">
            <a:avLst/>
          </a:prstGeom>
          <a:noFill/>
          <a:ln w="9525">
            <a:noFill/>
          </a:ln>
        </p:spPr>
      </p:pic>
      <p:sp>
        <p:nvSpPr>
          <p:cNvPr id="2" name="文本框 1"/>
          <p:cNvSpPr txBox="1"/>
          <p:nvPr/>
        </p:nvSpPr>
        <p:spPr>
          <a:xfrm>
            <a:off x="1372870" y="5261610"/>
            <a:ext cx="33832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一边黑一边白的房子</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（克罗地亚、波黑）</a:t>
            </a:r>
            <a:endParaRPr lang="zh-CN" altLang="en-US" sz="2800" b="1">
              <a:solidFill>
                <a:srgbClr val="FF0000"/>
              </a:solidFill>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2"/>
          <a:stretch>
            <a:fillRect/>
          </a:stretch>
        </p:blipFill>
        <p:spPr>
          <a:xfrm>
            <a:off x="6595745" y="1288415"/>
            <a:ext cx="5321300" cy="3648710"/>
          </a:xfrm>
          <a:prstGeom prst="rect">
            <a:avLst/>
          </a:prstGeom>
        </p:spPr>
      </p:pic>
      <p:sp>
        <p:nvSpPr>
          <p:cNvPr id="4" name="文本框 3"/>
          <p:cNvSpPr txBox="1"/>
          <p:nvPr/>
        </p:nvSpPr>
        <p:spPr>
          <a:xfrm>
            <a:off x="7742555" y="5261610"/>
            <a:ext cx="30276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十字地砖</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（比利时、荷兰）</a:t>
            </a:r>
            <a:endParaRPr lang="zh-CN" altLang="en-US" sz="2800" b="1">
              <a:solidFill>
                <a:srgbClr val="FF0000"/>
              </a:solidFill>
              <a:latin typeface="微软雅黑" panose="020B0503020204020204" charset="-122"/>
              <a:ea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224790" y="306705"/>
            <a:ext cx="5064760" cy="829945"/>
          </a:xfrm>
          <a:prstGeom prst="rect">
            <a:avLst/>
          </a:prstGeom>
          <a:noFill/>
        </p:spPr>
        <p:txBody>
          <a:bodyPr wrap="none" rtlCol="0">
            <a:spAutoFit/>
          </a:bodyPr>
          <a:p>
            <a:r>
              <a:rPr lang="zh-CN" altLang="en-US" sz="4800" b="1">
                <a:latin typeface="华文隶书" panose="02010800040101010101" charset="-122"/>
                <a:ea typeface="华文隶书" panose="02010800040101010101" charset="-122"/>
              </a:rPr>
              <a:t>不同形式的国界线</a:t>
            </a:r>
            <a:endParaRPr lang="zh-CN" altLang="en-US" sz="4800" b="1">
              <a:latin typeface="华文隶书" panose="02010800040101010101" charset="-122"/>
              <a:ea typeface="华文隶书" panose="02010800040101010101" charset="-122"/>
            </a:endParaRPr>
          </a:p>
        </p:txBody>
      </p:sp>
      <p:sp>
        <p:nvSpPr>
          <p:cNvPr id="19" name="文本框 18"/>
          <p:cNvSpPr txBox="1"/>
          <p:nvPr/>
        </p:nvSpPr>
        <p:spPr>
          <a:xfrm>
            <a:off x="5565141" y="199390"/>
            <a:ext cx="262382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人为边界</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2" name="文本框 1"/>
          <p:cNvSpPr txBox="1"/>
          <p:nvPr/>
        </p:nvSpPr>
        <p:spPr>
          <a:xfrm>
            <a:off x="483870" y="5261610"/>
            <a:ext cx="51612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野餐桌</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（奥地利、斯洛伐克、匈牙利）</a:t>
            </a:r>
            <a:endParaRPr lang="zh-CN" altLang="en-US" sz="2800" b="1">
              <a:solidFill>
                <a:srgbClr val="FF0000"/>
              </a:solidFill>
              <a:latin typeface="微软雅黑" panose="020B0503020204020204" charset="-122"/>
              <a:ea typeface="微软雅黑" panose="020B0503020204020204" charset="-122"/>
            </a:endParaRPr>
          </a:p>
        </p:txBody>
      </p:sp>
      <p:sp>
        <p:nvSpPr>
          <p:cNvPr id="4" name="文本框 3"/>
          <p:cNvSpPr txBox="1"/>
          <p:nvPr/>
        </p:nvSpPr>
        <p:spPr>
          <a:xfrm>
            <a:off x="7386955" y="5261610"/>
            <a:ext cx="37388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金三角</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（泰国、缅甸、老挝）</a:t>
            </a:r>
            <a:endParaRPr lang="zh-CN" altLang="en-US" sz="2800" b="1">
              <a:solidFill>
                <a:srgbClr val="FF0000"/>
              </a:solidFill>
              <a:latin typeface="微软雅黑" panose="020B0503020204020204" charset="-122"/>
              <a:ea typeface="微软雅黑" panose="020B0503020204020204" charset="-122"/>
            </a:endParaRPr>
          </a:p>
        </p:txBody>
      </p:sp>
      <p:pic>
        <p:nvPicPr>
          <p:cNvPr id="110" name="图片 109"/>
          <p:cNvPicPr/>
          <p:nvPr/>
        </p:nvPicPr>
        <p:blipFill>
          <a:blip r:embed="rId1"/>
          <a:stretch>
            <a:fillRect/>
          </a:stretch>
        </p:blipFill>
        <p:spPr>
          <a:xfrm>
            <a:off x="570865" y="1401445"/>
            <a:ext cx="5168265" cy="3731260"/>
          </a:xfrm>
          <a:prstGeom prst="rect">
            <a:avLst/>
          </a:prstGeom>
          <a:noFill/>
          <a:ln w="9525">
            <a:noFill/>
          </a:ln>
        </p:spPr>
      </p:pic>
      <p:pic>
        <p:nvPicPr>
          <p:cNvPr id="111" name="图片 110"/>
          <p:cNvPicPr/>
          <p:nvPr/>
        </p:nvPicPr>
        <p:blipFill>
          <a:blip r:embed="rId2"/>
          <a:stretch>
            <a:fillRect/>
          </a:stretch>
        </p:blipFill>
        <p:spPr>
          <a:xfrm>
            <a:off x="6335395" y="1036320"/>
            <a:ext cx="5624195" cy="4218305"/>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224790" y="306705"/>
            <a:ext cx="5064760" cy="829945"/>
          </a:xfrm>
          <a:prstGeom prst="rect">
            <a:avLst/>
          </a:prstGeom>
          <a:noFill/>
        </p:spPr>
        <p:txBody>
          <a:bodyPr wrap="none" rtlCol="0">
            <a:spAutoFit/>
          </a:bodyPr>
          <a:p>
            <a:r>
              <a:rPr lang="zh-CN" altLang="en-US" sz="4800" b="1">
                <a:latin typeface="华文隶书" panose="02010800040101010101" charset="-122"/>
                <a:ea typeface="华文隶书" panose="02010800040101010101" charset="-122"/>
              </a:rPr>
              <a:t>不同形式的国界线</a:t>
            </a:r>
            <a:endParaRPr lang="zh-CN" altLang="en-US" sz="4800" b="1">
              <a:latin typeface="华文隶书" panose="02010800040101010101" charset="-122"/>
              <a:ea typeface="华文隶书" panose="02010800040101010101" charset="-122"/>
            </a:endParaRPr>
          </a:p>
        </p:txBody>
      </p:sp>
      <p:sp>
        <p:nvSpPr>
          <p:cNvPr id="19" name="文本框 18"/>
          <p:cNvSpPr txBox="1"/>
          <p:nvPr/>
        </p:nvSpPr>
        <p:spPr>
          <a:xfrm>
            <a:off x="5565141" y="203200"/>
            <a:ext cx="262382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人为边界</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2" name="文本框 1"/>
          <p:cNvSpPr txBox="1"/>
          <p:nvPr/>
        </p:nvSpPr>
        <p:spPr>
          <a:xfrm>
            <a:off x="1550670" y="5261610"/>
            <a:ext cx="30276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鱼形的麦田怪圈</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（波兰、乌克兰）</a:t>
            </a:r>
            <a:endParaRPr lang="zh-CN" altLang="en-US" sz="2800" b="1">
              <a:solidFill>
                <a:srgbClr val="FF0000"/>
              </a:solidFill>
              <a:latin typeface="微软雅黑" panose="020B0503020204020204" charset="-122"/>
              <a:ea typeface="微软雅黑" panose="020B0503020204020204" charset="-122"/>
            </a:endParaRPr>
          </a:p>
        </p:txBody>
      </p:sp>
      <p:sp>
        <p:nvSpPr>
          <p:cNvPr id="4" name="文本框 3"/>
          <p:cNvSpPr txBox="1"/>
          <p:nvPr/>
        </p:nvSpPr>
        <p:spPr>
          <a:xfrm>
            <a:off x="7920355" y="5261610"/>
            <a:ext cx="26720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高尔夫球洞</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（瑞典、芬兰）</a:t>
            </a:r>
            <a:endParaRPr lang="zh-CN" altLang="en-US" sz="2800" b="1">
              <a:solidFill>
                <a:srgbClr val="FF0000"/>
              </a:solidFill>
              <a:latin typeface="微软雅黑" panose="020B0503020204020204" charset="-122"/>
              <a:ea typeface="微软雅黑" panose="020B0503020204020204" charset="-122"/>
            </a:endParaRPr>
          </a:p>
        </p:txBody>
      </p:sp>
      <p:pic>
        <p:nvPicPr>
          <p:cNvPr id="112" name="图片 111"/>
          <p:cNvPicPr/>
          <p:nvPr/>
        </p:nvPicPr>
        <p:blipFill>
          <a:blip r:embed="rId1"/>
          <a:stretch>
            <a:fillRect/>
          </a:stretch>
        </p:blipFill>
        <p:spPr>
          <a:xfrm>
            <a:off x="695960" y="1444625"/>
            <a:ext cx="5103495" cy="3341370"/>
          </a:xfrm>
          <a:prstGeom prst="rect">
            <a:avLst/>
          </a:prstGeom>
          <a:noFill/>
          <a:ln w="9525">
            <a:noFill/>
          </a:ln>
        </p:spPr>
      </p:pic>
      <p:pic>
        <p:nvPicPr>
          <p:cNvPr id="113" name="图片 112"/>
          <p:cNvPicPr/>
          <p:nvPr/>
        </p:nvPicPr>
        <p:blipFill>
          <a:blip r:embed="rId2"/>
          <a:stretch>
            <a:fillRect/>
          </a:stretch>
        </p:blipFill>
        <p:spPr>
          <a:xfrm>
            <a:off x="6386830" y="1444625"/>
            <a:ext cx="5146675" cy="3405505"/>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224790" y="306705"/>
            <a:ext cx="5064760" cy="829945"/>
          </a:xfrm>
          <a:prstGeom prst="rect">
            <a:avLst/>
          </a:prstGeom>
          <a:noFill/>
        </p:spPr>
        <p:txBody>
          <a:bodyPr wrap="none" rtlCol="0">
            <a:spAutoFit/>
          </a:bodyPr>
          <a:p>
            <a:r>
              <a:rPr lang="zh-CN" altLang="en-US" sz="4800" b="1">
                <a:latin typeface="华文隶书" panose="02010800040101010101" charset="-122"/>
                <a:ea typeface="华文隶书" panose="02010800040101010101" charset="-122"/>
              </a:rPr>
              <a:t>不同形式的国界线</a:t>
            </a:r>
            <a:endParaRPr lang="zh-CN" altLang="en-US" sz="4800" b="1">
              <a:latin typeface="华文隶书" panose="02010800040101010101" charset="-122"/>
              <a:ea typeface="华文隶书" panose="02010800040101010101" charset="-122"/>
            </a:endParaRPr>
          </a:p>
        </p:txBody>
      </p:sp>
      <p:sp>
        <p:nvSpPr>
          <p:cNvPr id="19" name="文本框 18"/>
          <p:cNvSpPr txBox="1"/>
          <p:nvPr/>
        </p:nvSpPr>
        <p:spPr>
          <a:xfrm>
            <a:off x="5565141" y="199390"/>
            <a:ext cx="2623820" cy="829945"/>
          </a:xfrm>
          <a:prstGeom prst="rect">
            <a:avLst/>
          </a:prstGeom>
          <a:solidFill>
            <a:srgbClr val="C00000"/>
          </a:solidFill>
        </p:spPr>
        <p:txBody>
          <a:bodyPr wrap="none" rtlCol="0">
            <a:spAutoFit/>
          </a:bodyPr>
          <a:p>
            <a:pPr algn="ctr"/>
            <a:r>
              <a:rPr lang="zh-CN" sz="4800" b="1">
                <a:solidFill>
                  <a:schemeClr val="bg1"/>
                </a:solidFill>
                <a:latin typeface="华文隶书" panose="02010800040101010101" charset="-122"/>
                <a:ea typeface="华文隶书" panose="02010800040101010101" charset="-122"/>
                <a:cs typeface="华文隶书" panose="02010800040101010101" charset="-122"/>
              </a:rPr>
              <a:t>人为边界</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4" name="文本框 3"/>
          <p:cNvSpPr txBox="1"/>
          <p:nvPr/>
        </p:nvSpPr>
        <p:spPr>
          <a:xfrm>
            <a:off x="7742555" y="5261610"/>
            <a:ext cx="30276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界碑</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（中国、俄罗斯）</a:t>
            </a:r>
            <a:endParaRPr lang="zh-CN" altLang="en-US" sz="2800" b="1">
              <a:solidFill>
                <a:srgbClr val="FF0000"/>
              </a:solidFill>
              <a:latin typeface="微软雅黑" panose="020B0503020204020204" charset="-122"/>
              <a:ea typeface="微软雅黑" panose="020B0503020204020204" charset="-122"/>
            </a:endParaRPr>
          </a:p>
        </p:txBody>
      </p:sp>
      <p:pic>
        <p:nvPicPr>
          <p:cNvPr id="114" name="图片 113"/>
          <p:cNvPicPr/>
          <p:nvPr/>
        </p:nvPicPr>
        <p:blipFill>
          <a:blip r:embed="rId1"/>
          <a:stretch>
            <a:fillRect/>
          </a:stretch>
        </p:blipFill>
        <p:spPr>
          <a:xfrm>
            <a:off x="424180" y="1497330"/>
            <a:ext cx="5405755" cy="3352800"/>
          </a:xfrm>
          <a:prstGeom prst="rect">
            <a:avLst/>
          </a:prstGeom>
          <a:noFill/>
          <a:ln w="9525">
            <a:noFill/>
          </a:ln>
        </p:spPr>
      </p:pic>
      <p:sp>
        <p:nvSpPr>
          <p:cNvPr id="3" name="文本框 2"/>
          <p:cNvSpPr txBox="1"/>
          <p:nvPr/>
        </p:nvSpPr>
        <p:spPr>
          <a:xfrm>
            <a:off x="1728470" y="5261610"/>
            <a:ext cx="2672080" cy="138366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恐龙</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（中国、蒙古）</a:t>
            </a:r>
            <a:endParaRPr lang="zh-CN" altLang="en-US" sz="2800" b="1">
              <a:solidFill>
                <a:srgbClr val="FF0000"/>
              </a:solidFill>
              <a:latin typeface="微软雅黑" panose="020B0503020204020204" charset="-122"/>
              <a:ea typeface="微软雅黑" panose="020B0503020204020204" charset="-122"/>
            </a:endParaRPr>
          </a:p>
        </p:txBody>
      </p:sp>
      <p:pic>
        <p:nvPicPr>
          <p:cNvPr id="115" name="图片 114"/>
          <p:cNvPicPr/>
          <p:nvPr/>
        </p:nvPicPr>
        <p:blipFill>
          <a:blip r:embed="rId2"/>
          <a:stretch>
            <a:fillRect/>
          </a:stretch>
        </p:blipFill>
        <p:spPr>
          <a:xfrm>
            <a:off x="6050915" y="1565275"/>
            <a:ext cx="5966460" cy="3371215"/>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814830" y="104140"/>
            <a:ext cx="7498080" cy="645160"/>
          </a:xfrm>
          <a:prstGeom prst="rect">
            <a:avLst/>
          </a:prstGeom>
          <a:noFill/>
        </p:spPr>
        <p:txBody>
          <a:bodyPr wrap="none" rtlCol="0">
            <a:spAutoFit/>
          </a:bodyPr>
          <a:p>
            <a:r>
              <a:rPr lang="zh-CN" altLang="en-US" sz="3600">
                <a:solidFill>
                  <a:srgbClr val="FF0000"/>
                </a:solidFill>
                <a:latin typeface="华文琥珀" panose="02010800040101010101" charset="-122"/>
                <a:ea typeface="华文琥珀" panose="02010800040101010101" charset="-122"/>
              </a:rPr>
              <a:t>我们还有哪些区分不同国家的方法？</a:t>
            </a:r>
            <a:endParaRPr lang="zh-CN" altLang="en-US" sz="3600">
              <a:solidFill>
                <a:srgbClr val="FF0000"/>
              </a:solidFill>
              <a:latin typeface="华文琥珀" panose="02010800040101010101" charset="-122"/>
              <a:ea typeface="华文琥珀" panose="02010800040101010101" charset="-122"/>
            </a:endParaRPr>
          </a:p>
        </p:txBody>
      </p:sp>
      <p:pic>
        <p:nvPicPr>
          <p:cNvPr id="103" name="图片 102"/>
          <p:cNvPicPr/>
          <p:nvPr/>
        </p:nvPicPr>
        <p:blipFill>
          <a:blip r:embed="rId1"/>
          <a:srcRect l="10318" t="25296" r="6757" b="25037"/>
          <a:stretch>
            <a:fillRect/>
          </a:stretch>
        </p:blipFill>
        <p:spPr>
          <a:xfrm>
            <a:off x="0" y="0"/>
            <a:ext cx="1814830" cy="1528445"/>
          </a:xfrm>
          <a:prstGeom prst="rect">
            <a:avLst/>
          </a:prstGeom>
          <a:noFill/>
          <a:ln w="9525">
            <a:noFill/>
          </a:ln>
        </p:spPr>
      </p:pic>
      <p:pic>
        <p:nvPicPr>
          <p:cNvPr id="106" name="图片 105"/>
          <p:cNvPicPr/>
          <p:nvPr/>
        </p:nvPicPr>
        <p:blipFill>
          <a:blip r:embed="rId2"/>
          <a:stretch>
            <a:fillRect/>
          </a:stretch>
        </p:blipFill>
        <p:spPr>
          <a:xfrm>
            <a:off x="2007235" y="1252855"/>
            <a:ext cx="4661535" cy="3108325"/>
          </a:xfrm>
          <a:prstGeom prst="rect">
            <a:avLst/>
          </a:prstGeom>
          <a:noFill/>
          <a:ln w="9525">
            <a:noFill/>
          </a:ln>
        </p:spPr>
      </p:pic>
      <p:pic>
        <p:nvPicPr>
          <p:cNvPr id="107" name="图片 106"/>
          <p:cNvPicPr/>
          <p:nvPr/>
        </p:nvPicPr>
        <p:blipFill>
          <a:blip r:embed="rId3"/>
          <a:stretch>
            <a:fillRect/>
          </a:stretch>
        </p:blipFill>
        <p:spPr>
          <a:xfrm>
            <a:off x="7534910" y="915670"/>
            <a:ext cx="4363720" cy="2917825"/>
          </a:xfrm>
          <a:prstGeom prst="rect">
            <a:avLst/>
          </a:prstGeom>
          <a:noFill/>
          <a:ln w="9525">
            <a:noFill/>
          </a:ln>
        </p:spPr>
      </p:pic>
      <p:pic>
        <p:nvPicPr>
          <p:cNvPr id="108" name="图片 107"/>
          <p:cNvPicPr/>
          <p:nvPr/>
        </p:nvPicPr>
        <p:blipFill>
          <a:blip r:embed="rId4"/>
          <a:srcRect r="7768"/>
          <a:stretch>
            <a:fillRect/>
          </a:stretch>
        </p:blipFill>
        <p:spPr>
          <a:xfrm>
            <a:off x="7722870" y="3832860"/>
            <a:ext cx="4398645" cy="3025140"/>
          </a:xfrm>
          <a:prstGeom prst="rect">
            <a:avLst/>
          </a:prstGeom>
          <a:noFill/>
          <a:ln w="9525">
            <a:noFill/>
          </a:ln>
        </p:spPr>
      </p:pic>
      <p:pic>
        <p:nvPicPr>
          <p:cNvPr id="109" name="图片 108"/>
          <p:cNvPicPr/>
          <p:nvPr/>
        </p:nvPicPr>
        <p:blipFill>
          <a:blip r:embed="rId5"/>
          <a:srcRect b="8044"/>
          <a:stretch>
            <a:fillRect/>
          </a:stretch>
        </p:blipFill>
        <p:spPr>
          <a:xfrm>
            <a:off x="919480" y="4127500"/>
            <a:ext cx="3845560" cy="2627630"/>
          </a:xfrm>
          <a:prstGeom prst="rect">
            <a:avLst/>
          </a:prstGeom>
          <a:noFill/>
          <a:ln w="9525">
            <a:noFill/>
          </a:ln>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 name="图片 109"/>
          <p:cNvPicPr/>
          <p:nvPr/>
        </p:nvPicPr>
        <p:blipFill>
          <a:blip r:embed="rId1"/>
          <a:stretch>
            <a:fillRect/>
          </a:stretch>
        </p:blipFill>
        <p:spPr>
          <a:xfrm>
            <a:off x="0" y="-47625"/>
            <a:ext cx="4898390" cy="6858000"/>
          </a:xfrm>
          <a:prstGeom prst="rect">
            <a:avLst/>
          </a:prstGeom>
          <a:noFill/>
          <a:ln w="9525">
            <a:noFill/>
          </a:ln>
        </p:spPr>
      </p:pic>
      <p:pic>
        <p:nvPicPr>
          <p:cNvPr id="111" name="图片 110"/>
          <p:cNvPicPr/>
          <p:nvPr/>
        </p:nvPicPr>
        <p:blipFill>
          <a:blip r:embed="rId2"/>
          <a:stretch>
            <a:fillRect/>
          </a:stretch>
        </p:blipFill>
        <p:spPr>
          <a:xfrm>
            <a:off x="5350510" y="0"/>
            <a:ext cx="6180455" cy="3420745"/>
          </a:xfrm>
          <a:prstGeom prst="rect">
            <a:avLst/>
          </a:prstGeom>
          <a:noFill/>
          <a:ln w="9525">
            <a:noFill/>
          </a:ln>
        </p:spPr>
      </p:pic>
      <p:pic>
        <p:nvPicPr>
          <p:cNvPr id="112" name="图片 111"/>
          <p:cNvPicPr/>
          <p:nvPr/>
        </p:nvPicPr>
        <p:blipFill>
          <a:blip r:embed="rId3"/>
          <a:srcRect t="17481" b="5556"/>
          <a:stretch>
            <a:fillRect/>
          </a:stretch>
        </p:blipFill>
        <p:spPr>
          <a:xfrm>
            <a:off x="-635" y="3023870"/>
            <a:ext cx="4899025" cy="3730625"/>
          </a:xfrm>
          <a:prstGeom prst="rect">
            <a:avLst/>
          </a:prstGeom>
          <a:noFill/>
          <a:ln w="9525">
            <a:noFill/>
          </a:ln>
        </p:spPr>
      </p:pic>
      <p:sp>
        <p:nvSpPr>
          <p:cNvPr id="3" name="文本框 2"/>
          <p:cNvSpPr txBox="1"/>
          <p:nvPr/>
        </p:nvSpPr>
        <p:spPr>
          <a:xfrm>
            <a:off x="5674360" y="4527550"/>
            <a:ext cx="6592570" cy="1753235"/>
          </a:xfrm>
          <a:prstGeom prst="rect">
            <a:avLst/>
          </a:prstGeom>
          <a:noFill/>
        </p:spPr>
        <p:txBody>
          <a:bodyPr wrap="none" rtlCol="0">
            <a:spAutoFit/>
          </a:bodyPr>
          <a:p>
            <a:pPr fontAlgn="auto">
              <a:lnSpc>
                <a:spcPct val="150000"/>
              </a:lnSpc>
            </a:pPr>
            <a:r>
              <a:rPr lang="zh-CN" altLang="en-US" sz="3600" b="1">
                <a:solidFill>
                  <a:srgbClr val="FF0000"/>
                </a:solidFill>
                <a:latin typeface="华文隶书" panose="02010800040101010101" charset="-122"/>
                <a:ea typeface="华文隶书" panose="02010800040101010101" charset="-122"/>
              </a:rPr>
              <a:t>国旗是代表国家的旗帜！</a:t>
            </a:r>
            <a:endParaRPr lang="zh-CN" altLang="en-US" sz="3600" b="1">
              <a:solidFill>
                <a:srgbClr val="FF0000"/>
              </a:solidFill>
              <a:latin typeface="华文隶书" panose="02010800040101010101" charset="-122"/>
              <a:ea typeface="华文隶书" panose="02010800040101010101" charset="-122"/>
            </a:endParaRPr>
          </a:p>
          <a:p>
            <a:pPr fontAlgn="auto">
              <a:lnSpc>
                <a:spcPct val="150000"/>
              </a:lnSpc>
            </a:pPr>
            <a:r>
              <a:rPr lang="zh-CN" altLang="en-US" sz="3600" b="1">
                <a:solidFill>
                  <a:srgbClr val="FF0000"/>
                </a:solidFill>
                <a:latin typeface="华文隶书" panose="02010800040101010101" charset="-122"/>
                <a:ea typeface="华文隶书" panose="02010800040101010101" charset="-122"/>
              </a:rPr>
              <a:t>国旗是国家主权和尊严的象征！</a:t>
            </a:r>
            <a:endParaRPr lang="zh-CN" altLang="en-US" sz="3600" b="1">
              <a:solidFill>
                <a:srgbClr val="FF0000"/>
              </a:solidFill>
              <a:latin typeface="华文隶书" panose="02010800040101010101" charset="-122"/>
              <a:ea typeface="华文隶书" panose="02010800040101010101" charset="-122"/>
            </a:endParaRPr>
          </a:p>
        </p:txBody>
      </p:sp>
      <p:sp>
        <p:nvSpPr>
          <p:cNvPr id="4" name="文本框 3"/>
          <p:cNvSpPr txBox="1"/>
          <p:nvPr/>
        </p:nvSpPr>
        <p:spPr>
          <a:xfrm>
            <a:off x="25400" y="2904490"/>
            <a:ext cx="5325110" cy="3969385"/>
          </a:xfrm>
          <a:prstGeom prst="rect">
            <a:avLst/>
          </a:prstGeom>
          <a:ln w="28575">
            <a:solidFill>
              <a:srgbClr val="FF0000"/>
            </a:solidFill>
          </a:ln>
        </p:spPr>
        <p:style>
          <a:lnRef idx="2">
            <a:schemeClr val="accent6"/>
          </a:lnRef>
          <a:fillRef idx="1">
            <a:schemeClr val="lt1"/>
          </a:fillRef>
          <a:effectRef idx="0">
            <a:schemeClr val="accent6"/>
          </a:effectRef>
          <a:fontRef idx="minor">
            <a:schemeClr val="dk1"/>
          </a:fontRef>
        </p:style>
        <p:txBody>
          <a:bodyPr wrap="square" rtlCol="0">
            <a:spAutoFit/>
          </a:bodyPr>
          <a:p>
            <a:pPr fontAlgn="auto">
              <a:lnSpc>
                <a:spcPct val="150000"/>
              </a:lnSpc>
            </a:pPr>
            <a:r>
              <a:rPr lang="zh-CN" altLang="en-US" sz="2400" b="1">
                <a:latin typeface="微软雅黑" panose="020B0503020204020204" charset="-122"/>
                <a:ea typeface="微软雅黑" panose="020B0503020204020204" charset="-122"/>
                <a:cs typeface="微软雅黑" panose="020B0503020204020204" charset="-122"/>
              </a:rPr>
              <a:t>旗面为红色，长方形，其长与高为</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三与二之比</a:t>
            </a:r>
            <a:r>
              <a:rPr lang="zh-CN" altLang="en-US" sz="2400" b="1">
                <a:latin typeface="微软雅黑" panose="020B0503020204020204" charset="-122"/>
                <a:ea typeface="微软雅黑" panose="020B0503020204020204" charset="-122"/>
                <a:cs typeface="微软雅黑" panose="020B0503020204020204" charset="-122"/>
              </a:rPr>
              <a:t>，旗面左上方缀黄色五角星五颗。</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一星</a:t>
            </a:r>
            <a:r>
              <a:rPr lang="zh-CN" altLang="en-US" sz="2400" b="1">
                <a:latin typeface="微软雅黑" panose="020B0503020204020204" charset="-122"/>
                <a:ea typeface="微软雅黑" panose="020B0503020204020204" charset="-122"/>
                <a:cs typeface="微软雅黑" panose="020B0503020204020204" charset="-122"/>
              </a:rPr>
              <a:t>较大，其</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外接圆直径</a:t>
            </a:r>
            <a:r>
              <a:rPr lang="zh-CN" altLang="en-US" sz="2400" b="1">
                <a:latin typeface="微软雅黑" panose="020B0503020204020204" charset="-122"/>
                <a:ea typeface="微软雅黑" panose="020B0503020204020204" charset="-122"/>
                <a:cs typeface="微软雅黑" panose="020B0503020204020204" charset="-122"/>
              </a:rPr>
              <a:t>为</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旗高十分之三</a:t>
            </a:r>
            <a:r>
              <a:rPr lang="zh-CN" altLang="en-US" sz="2400" b="1">
                <a:latin typeface="微软雅黑" panose="020B0503020204020204" charset="-122"/>
                <a:ea typeface="微软雅黑" panose="020B0503020204020204" charset="-122"/>
                <a:cs typeface="微软雅黑" panose="020B0503020204020204" charset="-122"/>
              </a:rPr>
              <a:t>，居左；</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四星</a:t>
            </a:r>
            <a:r>
              <a:rPr lang="zh-CN" altLang="en-US" sz="2400" b="1">
                <a:latin typeface="微软雅黑" panose="020B0503020204020204" charset="-122"/>
                <a:ea typeface="微软雅黑" panose="020B0503020204020204" charset="-122"/>
                <a:cs typeface="微软雅黑" panose="020B0503020204020204" charset="-122"/>
              </a:rPr>
              <a:t>较小，其</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外接圆直径</a:t>
            </a:r>
            <a:r>
              <a:rPr lang="zh-CN" altLang="en-US" sz="2400" b="1">
                <a:latin typeface="微软雅黑" panose="020B0503020204020204" charset="-122"/>
                <a:ea typeface="微软雅黑" panose="020B0503020204020204" charset="-122"/>
                <a:cs typeface="微软雅黑" panose="020B0503020204020204" charset="-122"/>
              </a:rPr>
              <a:t>为</a:t>
            </a:r>
            <a:r>
              <a:rPr lang="zh-CN" altLang="en-US" sz="2400" b="1">
                <a:solidFill>
                  <a:srgbClr val="FF0000"/>
                </a:solidFill>
                <a:latin typeface="微软雅黑" panose="020B0503020204020204" charset="-122"/>
                <a:ea typeface="微软雅黑" panose="020B0503020204020204" charset="-122"/>
                <a:cs typeface="微软雅黑" panose="020B0503020204020204" charset="-122"/>
              </a:rPr>
              <a:t>旗高十分之一</a:t>
            </a:r>
            <a:r>
              <a:rPr lang="zh-CN" altLang="en-US" sz="2400" b="1">
                <a:latin typeface="微软雅黑" panose="020B0503020204020204" charset="-122"/>
                <a:ea typeface="微软雅黑" panose="020B0503020204020204" charset="-122"/>
                <a:cs typeface="微软雅黑" panose="020B0503020204020204" charset="-122"/>
              </a:rPr>
              <a:t>，环拱于大星之右，</a:t>
            </a:r>
            <a:r>
              <a:rPr lang="en-US" altLang="zh-CN" sz="2400" b="1">
                <a:latin typeface="微软雅黑" panose="020B0503020204020204" charset="-122"/>
                <a:ea typeface="微软雅黑" panose="020B0503020204020204" charset="-122"/>
                <a:cs typeface="微软雅黑" panose="020B0503020204020204" charset="-122"/>
              </a:rPr>
              <a:t>四颗小五角星各有一尖正对着大星的中心点</a:t>
            </a:r>
            <a:r>
              <a:rPr lang="zh-CN" altLang="en-US" sz="2400" b="1">
                <a:latin typeface="微软雅黑" panose="020B0503020204020204" charset="-122"/>
                <a:ea typeface="微软雅黑" panose="020B0503020204020204" charset="-122"/>
                <a:cs typeface="微软雅黑" panose="020B0503020204020204" charset="-122"/>
              </a:rPr>
              <a:t>。</a:t>
            </a:r>
            <a:endParaRPr lang="zh-CN" altLang="en-US" sz="2400" b="1">
              <a:latin typeface="微软雅黑" panose="020B0503020204020204" charset="-122"/>
              <a:ea typeface="微软雅黑" panose="020B0503020204020204" charset="-122"/>
              <a:cs typeface="微软雅黑" panose="020B0503020204020204"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0" name="图片 109"/>
          <p:cNvPicPr/>
          <p:nvPr/>
        </p:nvPicPr>
        <p:blipFill>
          <a:blip r:embed="rId1"/>
          <a:srcRect b="51852"/>
          <a:stretch>
            <a:fillRect/>
          </a:stretch>
        </p:blipFill>
        <p:spPr>
          <a:xfrm>
            <a:off x="0" y="-47625"/>
            <a:ext cx="4898390" cy="3302000"/>
          </a:xfrm>
          <a:prstGeom prst="rect">
            <a:avLst/>
          </a:prstGeom>
          <a:noFill/>
          <a:ln w="9525">
            <a:noFill/>
          </a:ln>
        </p:spPr>
      </p:pic>
      <p:sp>
        <p:nvSpPr>
          <p:cNvPr id="3" name="文本框 2"/>
          <p:cNvSpPr txBox="1"/>
          <p:nvPr/>
        </p:nvSpPr>
        <p:spPr>
          <a:xfrm>
            <a:off x="4991735" y="146685"/>
            <a:ext cx="7200265" cy="2584450"/>
          </a:xfrm>
          <a:prstGeom prst="rect">
            <a:avLst/>
          </a:prstGeom>
          <a:noFill/>
        </p:spPr>
        <p:txBody>
          <a:bodyPr wrap="square" rtlCol="0">
            <a:spAutoFit/>
          </a:bodyPr>
          <a:p>
            <a:pPr fontAlgn="auto">
              <a:lnSpc>
                <a:spcPct val="150000"/>
              </a:lnSpc>
            </a:pPr>
            <a:r>
              <a:rPr lang="en-US" altLang="zh-CN" sz="3600" b="1">
                <a:solidFill>
                  <a:srgbClr val="FF0000"/>
                </a:solidFill>
                <a:latin typeface="华文隶书" panose="02010800040101010101" charset="-122"/>
                <a:ea typeface="华文隶书" panose="02010800040101010101" charset="-122"/>
              </a:rPr>
              <a:t>“</a:t>
            </a:r>
            <a:r>
              <a:rPr lang="zh-CN" altLang="en-US" sz="3600" b="1">
                <a:solidFill>
                  <a:srgbClr val="FF0000"/>
                </a:solidFill>
                <a:latin typeface="华文隶书" panose="02010800040101010101" charset="-122"/>
                <a:ea typeface="华文隶书" panose="02010800040101010101" charset="-122"/>
              </a:rPr>
              <a:t>有五星红旗的地方就有信念的灯塔！如果信念有颜色那一定是中国红！</a:t>
            </a:r>
            <a:r>
              <a:rPr lang="en-US" altLang="zh-CN" sz="3600" b="1">
                <a:solidFill>
                  <a:srgbClr val="FF0000"/>
                </a:solidFill>
                <a:latin typeface="华文隶书" panose="02010800040101010101" charset="-122"/>
                <a:ea typeface="华文隶书" panose="02010800040101010101" charset="-122"/>
              </a:rPr>
              <a:t>”</a:t>
            </a:r>
            <a:endParaRPr lang="en-US" altLang="zh-CN" sz="3600" b="1">
              <a:solidFill>
                <a:srgbClr val="FF0000"/>
              </a:solidFill>
              <a:latin typeface="华文隶书" panose="02010800040101010101" charset="-122"/>
              <a:ea typeface="华文隶书" panose="02010800040101010101" charset="-122"/>
            </a:endParaRPr>
          </a:p>
        </p:txBody>
      </p:sp>
      <p:pic>
        <p:nvPicPr>
          <p:cNvPr id="113" name="图片 112"/>
          <p:cNvPicPr/>
          <p:nvPr/>
        </p:nvPicPr>
        <p:blipFill>
          <a:blip r:embed="rId2"/>
          <a:stretch>
            <a:fillRect/>
          </a:stretch>
        </p:blipFill>
        <p:spPr>
          <a:xfrm>
            <a:off x="7721600" y="3650615"/>
            <a:ext cx="4114800" cy="2912110"/>
          </a:xfrm>
          <a:prstGeom prst="rect">
            <a:avLst/>
          </a:prstGeom>
          <a:noFill/>
          <a:ln w="9525">
            <a:noFill/>
          </a:ln>
        </p:spPr>
      </p:pic>
      <p:sp>
        <p:nvSpPr>
          <p:cNvPr id="2" name="文本框 1"/>
          <p:cNvSpPr txBox="1"/>
          <p:nvPr/>
        </p:nvSpPr>
        <p:spPr>
          <a:xfrm>
            <a:off x="531495" y="4083685"/>
            <a:ext cx="5638800" cy="2306955"/>
          </a:xfrm>
          <a:prstGeom prst="rect">
            <a:avLst/>
          </a:prstGeom>
          <a:solidFill>
            <a:schemeClr val="accent2">
              <a:lumMod val="20000"/>
              <a:lumOff val="80000"/>
            </a:schemeClr>
          </a:solidFill>
        </p:spPr>
        <p:txBody>
          <a:bodyPr wrap="square" rtlCol="0">
            <a:spAutoFit/>
          </a:bodyPr>
          <a:p>
            <a:pPr algn="ctr" fontAlgn="auto">
              <a:lnSpc>
                <a:spcPct val="150000"/>
              </a:lnSpc>
            </a:pPr>
            <a:r>
              <a:rPr lang="zh-CN" altLang="en-US" sz="2400" b="1"/>
              <a:t>五星红旗的含义</a:t>
            </a:r>
            <a:endParaRPr lang="zh-CN" altLang="en-US" sz="2400" b="1"/>
          </a:p>
          <a:p>
            <a:pPr fontAlgn="auto">
              <a:lnSpc>
                <a:spcPct val="150000"/>
              </a:lnSpc>
            </a:pPr>
            <a:r>
              <a:rPr lang="zh-CN" altLang="en-US" sz="2400">
                <a:solidFill>
                  <a:srgbClr val="FF0000"/>
                </a:solidFill>
              </a:rPr>
              <a:t>红色</a:t>
            </a:r>
            <a:r>
              <a:rPr lang="zh-CN" altLang="en-US" sz="2400"/>
              <a:t>象征</a:t>
            </a:r>
            <a:r>
              <a:rPr lang="zh-CN" altLang="en-US" sz="2400">
                <a:solidFill>
                  <a:srgbClr val="FF0000"/>
                </a:solidFill>
              </a:rPr>
              <a:t>革命</a:t>
            </a:r>
            <a:r>
              <a:rPr lang="zh-CN" altLang="en-US" sz="2400"/>
              <a:t>，</a:t>
            </a:r>
            <a:r>
              <a:rPr lang="zh-CN" altLang="en-US" sz="2400">
                <a:highlight>
                  <a:srgbClr val="FFFF00"/>
                </a:highlight>
              </a:rPr>
              <a:t>黄色</a:t>
            </a:r>
            <a:r>
              <a:rPr lang="zh-CN" altLang="en-US" sz="2400"/>
              <a:t>五角星象征</a:t>
            </a:r>
            <a:r>
              <a:rPr lang="zh-CN" altLang="en-US" sz="2400">
                <a:highlight>
                  <a:srgbClr val="FFFF00"/>
                </a:highlight>
              </a:rPr>
              <a:t>光明</a:t>
            </a:r>
            <a:r>
              <a:rPr lang="zh-CN" altLang="en-US" sz="2400"/>
              <a:t>，旗上的五颗五角星及其相互关系象征共产党领导下的革命人民大团结。</a:t>
            </a:r>
            <a:endParaRPr lang="zh-CN" altLang="en-US" sz="240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IMG_0883(20211007-174614)"/>
          <p:cNvPicPr>
            <a:picLocks noChangeAspect="1"/>
          </p:cNvPicPr>
          <p:nvPr/>
        </p:nvPicPr>
        <p:blipFill>
          <a:blip r:embed="rId1"/>
          <a:srcRect b="79398"/>
          <a:stretch>
            <a:fillRect/>
          </a:stretch>
        </p:blipFill>
        <p:spPr>
          <a:xfrm>
            <a:off x="3420745" y="635"/>
            <a:ext cx="8058785" cy="1412875"/>
          </a:xfrm>
          <a:prstGeom prst="rect">
            <a:avLst/>
          </a:prstGeom>
        </p:spPr>
      </p:pic>
      <p:pic>
        <p:nvPicPr>
          <p:cNvPr id="8" name="图片 7"/>
          <p:cNvPicPr>
            <a:picLocks noChangeAspect="1"/>
          </p:cNvPicPr>
          <p:nvPr/>
        </p:nvPicPr>
        <p:blipFill>
          <a:blip r:embed="rId2"/>
          <a:srcRect t="79724"/>
          <a:stretch>
            <a:fillRect/>
          </a:stretch>
        </p:blipFill>
        <p:spPr>
          <a:xfrm>
            <a:off x="3420745" y="1817370"/>
            <a:ext cx="8096250" cy="1397000"/>
          </a:xfrm>
          <a:prstGeom prst="rect">
            <a:avLst/>
          </a:prstGeom>
        </p:spPr>
      </p:pic>
      <p:pic>
        <p:nvPicPr>
          <p:cNvPr id="9" name="图片 8"/>
          <p:cNvPicPr>
            <a:picLocks noChangeAspect="1"/>
          </p:cNvPicPr>
          <p:nvPr/>
        </p:nvPicPr>
        <p:blipFill>
          <a:blip r:embed="rId2"/>
          <a:srcRect t="28912" b="52194"/>
          <a:stretch>
            <a:fillRect/>
          </a:stretch>
        </p:blipFill>
        <p:spPr>
          <a:xfrm>
            <a:off x="3383280" y="3524250"/>
            <a:ext cx="8096250" cy="1301750"/>
          </a:xfrm>
          <a:prstGeom prst="rect">
            <a:avLst/>
          </a:prstGeom>
        </p:spPr>
      </p:pic>
      <p:pic>
        <p:nvPicPr>
          <p:cNvPr id="10" name="图片 9"/>
          <p:cNvPicPr>
            <a:picLocks noChangeAspect="1"/>
          </p:cNvPicPr>
          <p:nvPr/>
        </p:nvPicPr>
        <p:blipFill>
          <a:blip r:embed="rId2"/>
          <a:srcRect t="55641" b="24074"/>
          <a:stretch>
            <a:fillRect/>
          </a:stretch>
        </p:blipFill>
        <p:spPr>
          <a:xfrm>
            <a:off x="3383280" y="5207000"/>
            <a:ext cx="8096250" cy="1397635"/>
          </a:xfrm>
          <a:prstGeom prst="rect">
            <a:avLst/>
          </a:prstGeom>
        </p:spPr>
      </p:pic>
      <p:sp>
        <p:nvSpPr>
          <p:cNvPr id="12" name="文本框 11"/>
          <p:cNvSpPr txBox="1"/>
          <p:nvPr/>
        </p:nvSpPr>
        <p:spPr>
          <a:xfrm>
            <a:off x="6100445" y="1295400"/>
            <a:ext cx="8940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英国</a:t>
            </a:r>
            <a:endParaRPr lang="zh-CN" altLang="en-US" sz="2800" b="1">
              <a:latin typeface="微软雅黑" panose="020B0503020204020204" charset="-122"/>
              <a:ea typeface="微软雅黑" panose="020B0503020204020204" charset="-122"/>
            </a:endParaRPr>
          </a:p>
        </p:txBody>
      </p:sp>
      <p:sp>
        <p:nvSpPr>
          <p:cNvPr id="13" name="文本框 12"/>
          <p:cNvSpPr txBox="1"/>
          <p:nvPr/>
        </p:nvSpPr>
        <p:spPr>
          <a:xfrm>
            <a:off x="8084820" y="1351280"/>
            <a:ext cx="8940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日本</a:t>
            </a:r>
            <a:endParaRPr lang="zh-CN" altLang="en-US" sz="2800" b="1">
              <a:latin typeface="微软雅黑" panose="020B0503020204020204" charset="-122"/>
              <a:ea typeface="微软雅黑" panose="020B0503020204020204" charset="-122"/>
            </a:endParaRPr>
          </a:p>
        </p:txBody>
      </p:sp>
      <p:sp>
        <p:nvSpPr>
          <p:cNvPr id="14" name="文本框 13"/>
          <p:cNvSpPr txBox="1"/>
          <p:nvPr/>
        </p:nvSpPr>
        <p:spPr>
          <a:xfrm>
            <a:off x="10069195" y="1351280"/>
            <a:ext cx="8940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法国</a:t>
            </a:r>
            <a:endParaRPr lang="zh-CN" altLang="en-US" sz="2800" b="1">
              <a:latin typeface="微软雅黑" panose="020B0503020204020204" charset="-122"/>
              <a:ea typeface="微软雅黑" panose="020B0503020204020204" charset="-122"/>
            </a:endParaRPr>
          </a:p>
        </p:txBody>
      </p:sp>
      <p:sp>
        <p:nvSpPr>
          <p:cNvPr id="15" name="文本框 14"/>
          <p:cNvSpPr txBox="1"/>
          <p:nvPr/>
        </p:nvSpPr>
        <p:spPr>
          <a:xfrm>
            <a:off x="3552825" y="3089275"/>
            <a:ext cx="19608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印度尼西亚</a:t>
            </a:r>
            <a:endParaRPr lang="zh-CN" altLang="en-US" sz="2800" b="1">
              <a:latin typeface="微软雅黑" panose="020B0503020204020204" charset="-122"/>
              <a:ea typeface="微软雅黑" panose="020B0503020204020204" charset="-122"/>
            </a:endParaRPr>
          </a:p>
        </p:txBody>
      </p:sp>
      <p:sp>
        <p:nvSpPr>
          <p:cNvPr id="16" name="文本框 15"/>
          <p:cNvSpPr txBox="1"/>
          <p:nvPr/>
        </p:nvSpPr>
        <p:spPr>
          <a:xfrm>
            <a:off x="6188710" y="3089275"/>
            <a:ext cx="8940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印度</a:t>
            </a:r>
            <a:endParaRPr lang="zh-CN" altLang="en-US" sz="2800" b="1">
              <a:latin typeface="微软雅黑" panose="020B0503020204020204" charset="-122"/>
              <a:ea typeface="微软雅黑" panose="020B0503020204020204" charset="-122"/>
            </a:endParaRPr>
          </a:p>
        </p:txBody>
      </p:sp>
      <p:sp>
        <p:nvSpPr>
          <p:cNvPr id="17" name="文本框 16"/>
          <p:cNvSpPr txBox="1"/>
          <p:nvPr/>
        </p:nvSpPr>
        <p:spPr>
          <a:xfrm>
            <a:off x="7855585" y="3089275"/>
            <a:ext cx="16052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澳大利亚</a:t>
            </a:r>
            <a:endParaRPr lang="zh-CN" altLang="en-US" sz="2800" b="1">
              <a:latin typeface="微软雅黑" panose="020B0503020204020204" charset="-122"/>
              <a:ea typeface="微软雅黑" panose="020B0503020204020204" charset="-122"/>
            </a:endParaRPr>
          </a:p>
        </p:txBody>
      </p:sp>
      <p:sp>
        <p:nvSpPr>
          <p:cNvPr id="18" name="文本框 17"/>
          <p:cNvSpPr txBox="1"/>
          <p:nvPr/>
        </p:nvSpPr>
        <p:spPr>
          <a:xfrm>
            <a:off x="10133330" y="3049270"/>
            <a:ext cx="8940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德国</a:t>
            </a:r>
            <a:endParaRPr lang="zh-CN" altLang="en-US" sz="2800" b="1">
              <a:latin typeface="微软雅黑" panose="020B0503020204020204" charset="-122"/>
              <a:ea typeface="微软雅黑" panose="020B0503020204020204" charset="-122"/>
            </a:endParaRPr>
          </a:p>
        </p:txBody>
      </p:sp>
      <p:sp>
        <p:nvSpPr>
          <p:cNvPr id="19" name="文本框 18"/>
          <p:cNvSpPr txBox="1"/>
          <p:nvPr/>
        </p:nvSpPr>
        <p:spPr>
          <a:xfrm>
            <a:off x="3830955" y="4771390"/>
            <a:ext cx="12496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俄罗斯</a:t>
            </a:r>
            <a:endParaRPr lang="zh-CN" altLang="en-US" sz="2800" b="1">
              <a:latin typeface="微软雅黑" panose="020B0503020204020204" charset="-122"/>
              <a:ea typeface="微软雅黑" panose="020B0503020204020204" charset="-122"/>
            </a:endParaRPr>
          </a:p>
        </p:txBody>
      </p:sp>
      <p:sp>
        <p:nvSpPr>
          <p:cNvPr id="20" name="文本框 19"/>
          <p:cNvSpPr txBox="1"/>
          <p:nvPr/>
        </p:nvSpPr>
        <p:spPr>
          <a:xfrm>
            <a:off x="5833110" y="4771390"/>
            <a:ext cx="12496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意大利</a:t>
            </a:r>
            <a:endParaRPr lang="zh-CN" altLang="en-US" sz="2800" b="1">
              <a:latin typeface="微软雅黑" panose="020B0503020204020204" charset="-122"/>
              <a:ea typeface="微软雅黑" panose="020B0503020204020204" charset="-122"/>
            </a:endParaRPr>
          </a:p>
        </p:txBody>
      </p:sp>
      <p:sp>
        <p:nvSpPr>
          <p:cNvPr id="21" name="文本框 20"/>
          <p:cNvSpPr txBox="1"/>
          <p:nvPr/>
        </p:nvSpPr>
        <p:spPr>
          <a:xfrm>
            <a:off x="7835265" y="4685030"/>
            <a:ext cx="12496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加拿大</a:t>
            </a:r>
            <a:endParaRPr lang="zh-CN" altLang="en-US" sz="2800" b="1">
              <a:latin typeface="微软雅黑" panose="020B0503020204020204" charset="-122"/>
              <a:ea typeface="微软雅黑" panose="020B0503020204020204" charset="-122"/>
            </a:endParaRPr>
          </a:p>
        </p:txBody>
      </p:sp>
      <p:sp>
        <p:nvSpPr>
          <p:cNvPr id="22" name="文本框 21"/>
          <p:cNvSpPr txBox="1"/>
          <p:nvPr/>
        </p:nvSpPr>
        <p:spPr>
          <a:xfrm>
            <a:off x="9955530" y="4747260"/>
            <a:ext cx="8940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韩国</a:t>
            </a:r>
            <a:endParaRPr lang="zh-CN" altLang="en-US" sz="2800" b="1">
              <a:latin typeface="微软雅黑" panose="020B0503020204020204" charset="-122"/>
              <a:ea typeface="微软雅黑" panose="020B0503020204020204" charset="-122"/>
            </a:endParaRPr>
          </a:p>
        </p:txBody>
      </p:sp>
      <p:sp>
        <p:nvSpPr>
          <p:cNvPr id="23" name="文本框 22"/>
          <p:cNvSpPr txBox="1"/>
          <p:nvPr/>
        </p:nvSpPr>
        <p:spPr>
          <a:xfrm>
            <a:off x="3830955" y="6336030"/>
            <a:ext cx="8940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巴西</a:t>
            </a:r>
            <a:endParaRPr lang="zh-CN" altLang="en-US" sz="2800" b="1">
              <a:latin typeface="微软雅黑" panose="020B0503020204020204" charset="-122"/>
              <a:ea typeface="微软雅黑" panose="020B0503020204020204" charset="-122"/>
            </a:endParaRPr>
          </a:p>
        </p:txBody>
      </p:sp>
      <p:sp>
        <p:nvSpPr>
          <p:cNvPr id="24" name="文本框 23"/>
          <p:cNvSpPr txBox="1"/>
          <p:nvPr/>
        </p:nvSpPr>
        <p:spPr>
          <a:xfrm>
            <a:off x="5833110" y="6336030"/>
            <a:ext cx="12496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阿根廷</a:t>
            </a:r>
            <a:endParaRPr lang="zh-CN" altLang="en-US" sz="2800" b="1">
              <a:latin typeface="微软雅黑" panose="020B0503020204020204" charset="-122"/>
              <a:ea typeface="微软雅黑" panose="020B0503020204020204" charset="-122"/>
            </a:endParaRPr>
          </a:p>
        </p:txBody>
      </p:sp>
      <p:sp>
        <p:nvSpPr>
          <p:cNvPr id="25" name="文本框 24"/>
          <p:cNvSpPr txBox="1"/>
          <p:nvPr/>
        </p:nvSpPr>
        <p:spPr>
          <a:xfrm>
            <a:off x="7907020" y="6336030"/>
            <a:ext cx="12496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土耳其</a:t>
            </a:r>
            <a:endParaRPr lang="zh-CN" altLang="en-US" sz="2800" b="1">
              <a:latin typeface="微软雅黑" panose="020B0503020204020204" charset="-122"/>
              <a:ea typeface="微软雅黑" panose="020B0503020204020204" charset="-122"/>
            </a:endParaRPr>
          </a:p>
        </p:txBody>
      </p:sp>
      <p:sp>
        <p:nvSpPr>
          <p:cNvPr id="26" name="文本框 25"/>
          <p:cNvSpPr txBox="1"/>
          <p:nvPr/>
        </p:nvSpPr>
        <p:spPr>
          <a:xfrm>
            <a:off x="9955530" y="6336030"/>
            <a:ext cx="12496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墨西哥</a:t>
            </a:r>
            <a:endParaRPr lang="zh-CN" altLang="en-US" sz="2800" b="1">
              <a:latin typeface="微软雅黑" panose="020B0503020204020204" charset="-122"/>
              <a:ea typeface="微软雅黑" panose="020B0503020204020204" charset="-122"/>
            </a:endParaRPr>
          </a:p>
        </p:txBody>
      </p:sp>
      <p:sp>
        <p:nvSpPr>
          <p:cNvPr id="35" name="文本框 34"/>
          <p:cNvSpPr txBox="1"/>
          <p:nvPr/>
        </p:nvSpPr>
        <p:spPr>
          <a:xfrm>
            <a:off x="956945" y="1873250"/>
            <a:ext cx="1028065" cy="3784600"/>
          </a:xfrm>
          <a:prstGeom prst="rect">
            <a:avLst/>
          </a:prstGeom>
          <a:noFill/>
        </p:spPr>
        <p:txBody>
          <a:bodyPr wrap="square" rtlCol="0">
            <a:spAutoFit/>
          </a:bodyPr>
          <a:p>
            <a:r>
              <a:rPr lang="zh-CN" altLang="en-US" sz="4800" b="1">
                <a:solidFill>
                  <a:srgbClr val="0070C0"/>
                </a:solidFill>
                <a:latin typeface="华文隶书" panose="02010800040101010101" charset="-122"/>
                <a:ea typeface="华文隶书" panose="02010800040101010101" charset="-122"/>
              </a:rPr>
              <a:t>国旗知多少</a:t>
            </a:r>
            <a:endParaRPr lang="zh-CN" altLang="en-US" sz="4800" b="1">
              <a:solidFill>
                <a:srgbClr val="0070C0"/>
              </a:solidFill>
              <a:latin typeface="华文隶书" panose="02010800040101010101" charset="-122"/>
              <a:ea typeface="华文隶书" panose="02010800040101010101" charset="-122"/>
            </a:endParaRPr>
          </a:p>
        </p:txBody>
      </p:sp>
      <p:sp>
        <p:nvSpPr>
          <p:cNvPr id="2" name="文本框 1"/>
          <p:cNvSpPr txBox="1"/>
          <p:nvPr/>
        </p:nvSpPr>
        <p:spPr>
          <a:xfrm>
            <a:off x="4008755" y="1223645"/>
            <a:ext cx="894080" cy="521970"/>
          </a:xfrm>
          <a:prstGeom prst="rect">
            <a:avLst/>
          </a:prstGeom>
          <a:noFill/>
        </p:spPr>
        <p:txBody>
          <a:bodyPr wrap="none" rtlCol="0">
            <a:spAutoFit/>
          </a:bodyPr>
          <a:p>
            <a:r>
              <a:rPr lang="zh-CN" altLang="en-US" sz="2800" b="1">
                <a:latin typeface="微软雅黑" panose="020B0503020204020204" charset="-122"/>
                <a:ea typeface="微软雅黑" panose="020B0503020204020204" charset="-122"/>
              </a:rPr>
              <a:t>美国</a:t>
            </a:r>
            <a:endParaRPr lang="zh-CN" altLang="en-US" sz="2800" b="1">
              <a:latin typeface="微软雅黑" panose="020B0503020204020204" charset="-122"/>
              <a:ea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012690" y="1309370"/>
            <a:ext cx="6819900" cy="2306955"/>
          </a:xfrm>
          <a:prstGeom prst="rect">
            <a:avLst/>
          </a:prstGeom>
          <a:noFill/>
        </p:spPr>
        <p:txBody>
          <a:bodyPr wrap="square" rtlCol="0">
            <a:spAutoFit/>
          </a:bodyPr>
          <a:p>
            <a:pPr fontAlgn="auto">
              <a:lnSpc>
                <a:spcPct val="150000"/>
              </a:lnSpc>
            </a:pPr>
            <a:r>
              <a:rPr lang="zh-CN" altLang="en-US" sz="2400" b="1">
                <a:latin typeface="微软雅黑" panose="020B0503020204020204" charset="-122"/>
                <a:ea typeface="微软雅黑" panose="020B0503020204020204" charset="-122"/>
              </a:rPr>
              <a:t>参赛队伍：</a:t>
            </a:r>
            <a:r>
              <a:rPr lang="en-US" altLang="zh-CN" sz="2400" b="1">
                <a:solidFill>
                  <a:srgbClr val="FF0000"/>
                </a:solidFill>
                <a:latin typeface="微软雅黑" panose="020B0503020204020204" charset="-122"/>
                <a:ea typeface="微软雅黑" panose="020B0503020204020204" charset="-122"/>
              </a:rPr>
              <a:t>206</a:t>
            </a:r>
            <a:r>
              <a:rPr lang="zh-CN" altLang="en-US" sz="2400" b="1">
                <a:solidFill>
                  <a:srgbClr val="FF0000"/>
                </a:solidFill>
                <a:latin typeface="微软雅黑" panose="020B0503020204020204" charset="-122"/>
                <a:ea typeface="微软雅黑" panose="020B0503020204020204" charset="-122"/>
              </a:rPr>
              <a:t>个</a:t>
            </a:r>
            <a:r>
              <a:rPr lang="zh-CN" altLang="en-US" sz="2400" b="1">
                <a:latin typeface="微软雅黑" panose="020B0503020204020204" charset="-122"/>
                <a:ea typeface="微软雅黑" panose="020B0503020204020204" charset="-122"/>
              </a:rPr>
              <a:t>（日本、美国、中国、</a:t>
            </a:r>
            <a:r>
              <a:rPr lang="zh-CN" altLang="en-US" sz="2400" b="1">
                <a:latin typeface="微软雅黑" panose="020B0503020204020204" charset="-122"/>
                <a:ea typeface="微软雅黑" panose="020B0503020204020204" charset="-122"/>
                <a:sym typeface="+mn-ea"/>
              </a:rPr>
              <a:t>英国、</a:t>
            </a:r>
            <a:r>
              <a:rPr lang="zh-CN" altLang="en-US" sz="2400" b="1">
                <a:latin typeface="微软雅黑" panose="020B0503020204020204" charset="-122"/>
                <a:ea typeface="微软雅黑" panose="020B0503020204020204" charset="-122"/>
              </a:rPr>
              <a:t>俄罗斯奥运队、</a:t>
            </a:r>
            <a:r>
              <a:rPr lang="zh-CN" altLang="en-US" sz="2400" b="1">
                <a:latin typeface="微软雅黑" panose="020B0503020204020204" charset="-122"/>
                <a:ea typeface="微软雅黑" panose="020B0503020204020204" charset="-122"/>
                <a:sym typeface="+mn-ea"/>
              </a:rPr>
              <a:t>丹麦、奥地利、</a:t>
            </a:r>
            <a:r>
              <a:rPr lang="zh-CN" altLang="en-US" sz="2400" b="1">
                <a:latin typeface="微软雅黑" panose="020B0503020204020204" charset="-122"/>
                <a:ea typeface="微软雅黑" panose="020B0503020204020204" charset="-122"/>
              </a:rPr>
              <a:t>德国、捷克、斯洛伐克、乌兹别克斯坦、哈萨克斯坦、爱沙尼亚、津巴布韦、赞比亚、</a:t>
            </a:r>
            <a:r>
              <a:rPr lang="en-US" altLang="zh-CN" sz="2400" b="1">
                <a:latin typeface="微软雅黑" panose="020B0503020204020204" charset="-122"/>
                <a:ea typeface="微软雅黑" panose="020B0503020204020204" charset="-122"/>
              </a:rPr>
              <a:t>......</a:t>
            </a:r>
            <a:r>
              <a:rPr lang="zh-CN" altLang="en-US" sz="2400" b="1">
                <a:latin typeface="微软雅黑" panose="020B0503020204020204" charset="-122"/>
                <a:ea typeface="微软雅黑" panose="020B0503020204020204" charset="-122"/>
              </a:rPr>
              <a:t>）</a:t>
            </a:r>
            <a:endParaRPr lang="zh-CN" altLang="en-US" sz="2400" b="1">
              <a:latin typeface="微软雅黑" panose="020B0503020204020204" charset="-122"/>
              <a:ea typeface="微软雅黑" panose="020B0503020204020204" charset="-122"/>
            </a:endParaRPr>
          </a:p>
        </p:txBody>
      </p:sp>
      <p:sp>
        <p:nvSpPr>
          <p:cNvPr id="5" name="文本框 4"/>
          <p:cNvSpPr txBox="1"/>
          <p:nvPr/>
        </p:nvSpPr>
        <p:spPr>
          <a:xfrm>
            <a:off x="5125085" y="304800"/>
            <a:ext cx="5017770" cy="521970"/>
          </a:xfrm>
          <a:prstGeom prst="rect">
            <a:avLst/>
          </a:prstGeom>
          <a:solidFill>
            <a:srgbClr val="FF0000"/>
          </a:solidFill>
        </p:spPr>
        <p:style>
          <a:lnRef idx="2">
            <a:schemeClr val="dk1"/>
          </a:lnRef>
          <a:fillRef idx="1">
            <a:schemeClr val="lt1"/>
          </a:fillRef>
          <a:effectRef idx="0">
            <a:schemeClr val="dk1"/>
          </a:effectRef>
          <a:fontRef idx="minor">
            <a:schemeClr val="dk1"/>
          </a:fontRef>
        </p:style>
        <p:txBody>
          <a:bodyPr wrap="none" rtlCol="0">
            <a:spAutoFit/>
          </a:bodyPr>
          <a:p>
            <a:r>
              <a:rPr lang="en-US" altLang="zh-CN" sz="2800" b="1">
                <a:solidFill>
                  <a:schemeClr val="bg1"/>
                </a:solidFill>
              </a:rPr>
              <a:t>2020</a:t>
            </a:r>
            <a:r>
              <a:rPr lang="zh-CN" altLang="en-US" sz="2800" b="1">
                <a:solidFill>
                  <a:schemeClr val="bg1"/>
                </a:solidFill>
              </a:rPr>
              <a:t>（</a:t>
            </a:r>
            <a:r>
              <a:rPr lang="en-US" altLang="zh-CN" sz="2800" b="1">
                <a:solidFill>
                  <a:schemeClr val="bg1"/>
                </a:solidFill>
              </a:rPr>
              <a:t>2021</a:t>
            </a:r>
            <a:r>
              <a:rPr lang="zh-CN" altLang="en-US" sz="2800" b="1">
                <a:solidFill>
                  <a:schemeClr val="bg1"/>
                </a:solidFill>
              </a:rPr>
              <a:t>）年第</a:t>
            </a:r>
            <a:r>
              <a:rPr lang="en-US" altLang="zh-CN" sz="2800" b="1">
                <a:solidFill>
                  <a:schemeClr val="bg1"/>
                </a:solidFill>
              </a:rPr>
              <a:t>32</a:t>
            </a:r>
            <a:r>
              <a:rPr lang="zh-CN" altLang="en-US" sz="2800" b="1">
                <a:solidFill>
                  <a:schemeClr val="bg1"/>
                </a:solidFill>
              </a:rPr>
              <a:t>届奥运会</a:t>
            </a:r>
            <a:endParaRPr lang="zh-CN" altLang="en-US" sz="2800" b="1">
              <a:solidFill>
                <a:schemeClr val="bg1"/>
              </a:solidFill>
            </a:endParaRPr>
          </a:p>
        </p:txBody>
      </p:sp>
      <p:pic>
        <p:nvPicPr>
          <p:cNvPr id="101" name="图片 100"/>
          <p:cNvPicPr/>
          <p:nvPr/>
        </p:nvPicPr>
        <p:blipFill>
          <a:blip r:embed="rId1"/>
          <a:stretch>
            <a:fillRect/>
          </a:stretch>
        </p:blipFill>
        <p:spPr>
          <a:xfrm>
            <a:off x="93980" y="80645"/>
            <a:ext cx="4756785" cy="3567430"/>
          </a:xfrm>
          <a:prstGeom prst="rect">
            <a:avLst/>
          </a:prstGeom>
          <a:noFill/>
          <a:ln w="9525">
            <a:noFill/>
          </a:ln>
        </p:spPr>
      </p:pic>
      <p:sp>
        <p:nvSpPr>
          <p:cNvPr id="2" name="文本框 1"/>
          <p:cNvSpPr txBox="1"/>
          <p:nvPr/>
        </p:nvSpPr>
        <p:spPr>
          <a:xfrm>
            <a:off x="3830320" y="4205605"/>
            <a:ext cx="4760595" cy="1014730"/>
          </a:xfrm>
          <a:prstGeom prst="rect">
            <a:avLst/>
          </a:prstGeom>
          <a:noFill/>
          <a:extLst>
            <a:ext uri="{909E8E84-426E-40DD-AFC4-6F175D3DCCD1}">
              <a14:hiddenFill xmlns:a14="http://schemas.microsoft.com/office/drawing/2010/main">
                <a:solidFill>
                  <a:schemeClr val="bg2">
                    <a:lumMod val="95000"/>
                  </a:schemeClr>
                </a:solidFill>
              </a14:hiddenFill>
            </a:ext>
          </a:extLst>
        </p:spPr>
        <p:style>
          <a:lnRef idx="2">
            <a:schemeClr val="accent1"/>
          </a:lnRef>
          <a:fillRef idx="1">
            <a:schemeClr val="lt1"/>
          </a:fillRef>
          <a:effectRef idx="0">
            <a:schemeClr val="accent1"/>
          </a:effectRef>
          <a:fontRef idx="minor">
            <a:schemeClr val="dk1"/>
          </a:fontRef>
        </p:style>
        <p:txBody>
          <a:bodyPr wrap="none" rtlCol="0">
            <a:spAutoFit/>
          </a:bodyPr>
          <a:p>
            <a:pPr algn="ctr" fontAlgn="auto">
              <a:lnSpc>
                <a:spcPct val="150000"/>
              </a:lnSpc>
            </a:pPr>
            <a:r>
              <a:rPr lang="zh-CN" altLang="en-US" sz="4000" b="1">
                <a:solidFill>
                  <a:srgbClr val="0070C0"/>
                </a:solidFill>
                <a:latin typeface="华文行楷" panose="02010800040101010101" charset="-122"/>
                <a:ea typeface="华文行楷" panose="02010800040101010101" charset="-122"/>
              </a:rPr>
              <a:t>从中你发现了什么？</a:t>
            </a:r>
            <a:endParaRPr lang="zh-CN" altLang="en-US" sz="4000" b="1">
              <a:solidFill>
                <a:srgbClr val="0070C0"/>
              </a:solidFill>
              <a:latin typeface="华文行楷" panose="02010800040101010101" charset="-122"/>
              <a:ea typeface="华文行楷" panose="02010800040101010101" charset="-122"/>
            </a:endParaRPr>
          </a:p>
        </p:txBody>
      </p:sp>
      <p:sp>
        <p:nvSpPr>
          <p:cNvPr id="3" name="文本框 2"/>
          <p:cNvSpPr txBox="1"/>
          <p:nvPr/>
        </p:nvSpPr>
        <p:spPr>
          <a:xfrm>
            <a:off x="678180" y="5594350"/>
            <a:ext cx="11154410" cy="583565"/>
          </a:xfrm>
          <a:prstGeom prst="rect">
            <a:avLst/>
          </a:prstGeom>
          <a:noFill/>
        </p:spPr>
        <p:txBody>
          <a:bodyPr wrap="none" rtlCol="0">
            <a:spAutoFit/>
          </a:bodyPr>
          <a:p>
            <a:r>
              <a:rPr lang="zh-CN" altLang="en-US" sz="3200">
                <a:latin typeface="华文行楷" panose="02010800040101010101" charset="-122"/>
                <a:ea typeface="华文行楷" panose="02010800040101010101" charset="-122"/>
                <a:cs typeface="华文行楷" panose="02010800040101010101" charset="-122"/>
              </a:rPr>
              <a:t>参赛国家和地区数量的增加、参赛国家和地区名称的变化</a:t>
            </a:r>
            <a:r>
              <a:rPr lang="en-US" altLang="zh-CN" sz="3200">
                <a:latin typeface="华文行楷" panose="02010800040101010101" charset="-122"/>
                <a:ea typeface="华文行楷" panose="02010800040101010101" charset="-122"/>
                <a:cs typeface="华文行楷" panose="02010800040101010101" charset="-122"/>
              </a:rPr>
              <a:t>......</a:t>
            </a:r>
            <a:endParaRPr lang="en-US" altLang="zh-CN" sz="3200">
              <a:latin typeface="华文行楷" panose="02010800040101010101" charset="-122"/>
              <a:ea typeface="华文行楷" panose="02010800040101010101" charset="-122"/>
              <a:cs typeface="华文行楷"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文本框 32"/>
          <p:cNvSpPr txBox="1"/>
          <p:nvPr/>
        </p:nvSpPr>
        <p:spPr>
          <a:xfrm>
            <a:off x="4234815" y="1106805"/>
            <a:ext cx="7957185" cy="239966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algn="l" fontAlgn="auto">
              <a:lnSpc>
                <a:spcPct val="125000"/>
              </a:lnSpc>
            </a:pPr>
            <a:r>
              <a:rPr lang="zh-CN" altLang="en-US" sz="2400" b="1">
                <a:solidFill>
                  <a:srgbClr val="0070C0"/>
                </a:solidFill>
                <a:latin typeface="微软雅黑" panose="020B0503020204020204" charset="-122"/>
                <a:ea typeface="微软雅黑" panose="020B0503020204020204" charset="-122"/>
              </a:rPr>
              <a:t>国旗本身是由红白二色组成。中间的白色代表的是加拿大广阔无垠的国土，两侧的红色代表的是东西两岸相邻的大西洋及太平洋。中间的红色枫叶则是象征生活在加拿大富饶国土上辛勤努力的人民。枫树是加拿大的国树，也是加拿大民族的象征，代表了加拿大人对枫叶的喜爱。</a:t>
            </a:r>
            <a:endParaRPr lang="zh-CN" altLang="en-US" sz="2400" b="1">
              <a:solidFill>
                <a:srgbClr val="0070C0"/>
              </a:solidFill>
              <a:latin typeface="微软雅黑" panose="020B0503020204020204" charset="-122"/>
              <a:ea typeface="微软雅黑" panose="020B0503020204020204" charset="-122"/>
            </a:endParaRPr>
          </a:p>
        </p:txBody>
      </p:sp>
      <p:pic>
        <p:nvPicPr>
          <p:cNvPr id="34" name="图片 33"/>
          <p:cNvPicPr>
            <a:picLocks noChangeAspect="1"/>
          </p:cNvPicPr>
          <p:nvPr/>
        </p:nvPicPr>
        <p:blipFill>
          <a:blip r:embed="rId1"/>
          <a:srcRect l="51176" t="28912" r="25780" b="52194"/>
          <a:stretch>
            <a:fillRect/>
          </a:stretch>
        </p:blipFill>
        <p:spPr>
          <a:xfrm>
            <a:off x="240030" y="1027430"/>
            <a:ext cx="3832225" cy="2673985"/>
          </a:xfrm>
          <a:prstGeom prst="rect">
            <a:avLst/>
          </a:prstGeom>
        </p:spPr>
      </p:pic>
      <p:sp>
        <p:nvSpPr>
          <p:cNvPr id="35" name="文本框 34"/>
          <p:cNvSpPr txBox="1"/>
          <p:nvPr/>
        </p:nvSpPr>
        <p:spPr>
          <a:xfrm>
            <a:off x="119380" y="0"/>
            <a:ext cx="4454525" cy="829945"/>
          </a:xfrm>
          <a:prstGeom prst="rect">
            <a:avLst/>
          </a:prstGeom>
          <a:noFill/>
        </p:spPr>
        <p:txBody>
          <a:bodyPr wrap="none" rtlCol="0">
            <a:spAutoFit/>
          </a:bodyPr>
          <a:p>
            <a:r>
              <a:rPr lang="zh-CN" altLang="en-US" sz="4800" b="1">
                <a:solidFill>
                  <a:schemeClr val="tx1"/>
                </a:solidFill>
                <a:latin typeface="华文隶书" panose="02010800040101010101" charset="-122"/>
                <a:ea typeface="华文隶书" panose="02010800040101010101" charset="-122"/>
              </a:rPr>
              <a:t>一些国旗的含义</a:t>
            </a:r>
            <a:endParaRPr lang="zh-CN" altLang="en-US" sz="4800" b="1">
              <a:solidFill>
                <a:schemeClr val="tx1"/>
              </a:solidFill>
              <a:latin typeface="华文隶书" panose="02010800040101010101" charset="-122"/>
              <a:ea typeface="华文隶书" panose="02010800040101010101" charset="-122"/>
            </a:endParaRPr>
          </a:p>
        </p:txBody>
      </p:sp>
      <p:sp>
        <p:nvSpPr>
          <p:cNvPr id="36" name="文本框 35"/>
          <p:cNvSpPr txBox="1"/>
          <p:nvPr/>
        </p:nvSpPr>
        <p:spPr>
          <a:xfrm>
            <a:off x="119380" y="3898900"/>
            <a:ext cx="7762875" cy="2861310"/>
          </a:xfrm>
          <a:prstGeom prst="rect">
            <a:avLst/>
          </a:prstGeom>
          <a:ln>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rtlCol="0" anchor="t">
            <a:spAutoFit/>
          </a:bodyPr>
          <a:p>
            <a:pPr fontAlgn="auto">
              <a:lnSpc>
                <a:spcPct val="125000"/>
              </a:lnSpc>
            </a:pPr>
            <a:r>
              <a:rPr lang="zh-CN" altLang="en-US" sz="2400">
                <a:solidFill>
                  <a:schemeClr val="bg1">
                    <a:lumMod val="50000"/>
                  </a:schemeClr>
                </a:solidFill>
                <a:latin typeface="微软雅黑" panose="020B0503020204020204" charset="-122"/>
                <a:ea typeface="微软雅黑" panose="020B0503020204020204" charset="-122"/>
                <a:cs typeface="微软雅黑" panose="020B0503020204020204" charset="-122"/>
              </a:rPr>
              <a:t>德意志联邦共和国国旗黑、红、金3种颜色长久以来象征的是泛日耳曼民族争取统一、独立、主权的雄心。其中黑色代表严谨肃穆；红色象征燃烧的火焰，激发人民憧憬自由的热情；金色象征真理的光辉，决不会被历史的泥沙掩埋；其视觉效果正符合德意志联邦共和国人凝重、理智的性格特点。</a:t>
            </a:r>
            <a:endParaRPr lang="zh-CN" altLang="en-US" sz="2400">
              <a:solidFill>
                <a:schemeClr val="bg1">
                  <a:lumMod val="50000"/>
                </a:schemeClr>
              </a:solidFill>
              <a:latin typeface="微软雅黑" panose="020B0503020204020204" charset="-122"/>
              <a:ea typeface="微软雅黑" panose="020B0503020204020204" charset="-122"/>
              <a:cs typeface="微软雅黑" panose="020B0503020204020204" charset="-122"/>
            </a:endParaRPr>
          </a:p>
        </p:txBody>
      </p:sp>
      <p:pic>
        <p:nvPicPr>
          <p:cNvPr id="37" name="图片 36"/>
          <p:cNvPicPr>
            <a:picLocks noChangeAspect="1"/>
          </p:cNvPicPr>
          <p:nvPr/>
        </p:nvPicPr>
        <p:blipFill>
          <a:blip r:embed="rId1"/>
          <a:srcRect l="75584" t="79724"/>
          <a:stretch>
            <a:fillRect/>
          </a:stretch>
        </p:blipFill>
        <p:spPr>
          <a:xfrm>
            <a:off x="8286115" y="3970020"/>
            <a:ext cx="3458845" cy="2444750"/>
          </a:xfrm>
          <a:prstGeom prst="rect">
            <a:avLst/>
          </a:prstGeom>
        </p:spPr>
      </p:pic>
      <p:sp>
        <p:nvSpPr>
          <p:cNvPr id="38" name="文本框 37"/>
          <p:cNvSpPr txBox="1"/>
          <p:nvPr/>
        </p:nvSpPr>
        <p:spPr>
          <a:xfrm>
            <a:off x="6457950" y="123190"/>
            <a:ext cx="4511040" cy="706755"/>
          </a:xfrm>
          <a:prstGeom prst="rect">
            <a:avLst/>
          </a:prstGeom>
          <a:solidFill>
            <a:srgbClr val="FF0000"/>
          </a:solidFill>
        </p:spPr>
        <p:style>
          <a:lnRef idx="2">
            <a:schemeClr val="accent1"/>
          </a:lnRef>
          <a:fillRef idx="1">
            <a:schemeClr val="lt1"/>
          </a:fillRef>
          <a:effectRef idx="0">
            <a:schemeClr val="accent1"/>
          </a:effectRef>
          <a:fontRef idx="minor">
            <a:schemeClr val="dk1"/>
          </a:fontRef>
        </p:style>
        <p:txBody>
          <a:bodyPr wrap="none" rtlCol="0">
            <a:spAutoFit/>
          </a:bodyPr>
          <a:p>
            <a:r>
              <a:rPr lang="zh-CN" altLang="en-US" sz="4000">
                <a:solidFill>
                  <a:schemeClr val="bg1"/>
                </a:solidFill>
                <a:effectLst/>
                <a:latin typeface="华文隶书" panose="02010800040101010101" charset="-122"/>
                <a:ea typeface="华文隶书" panose="02010800040101010101" charset="-122"/>
                <a:cs typeface="华文隶书" panose="02010800040101010101" charset="-122"/>
              </a:rPr>
              <a:t>地理意义</a:t>
            </a:r>
            <a:r>
              <a:rPr lang="en-US" altLang="zh-CN" sz="4000">
                <a:solidFill>
                  <a:schemeClr val="bg1"/>
                </a:solidFill>
                <a:effectLst/>
                <a:latin typeface="华文隶书" panose="02010800040101010101" charset="-122"/>
                <a:ea typeface="华文隶书" panose="02010800040101010101" charset="-122"/>
                <a:cs typeface="华文隶书" panose="02010800040101010101" charset="-122"/>
              </a:rPr>
              <a:t>+</a:t>
            </a:r>
            <a:r>
              <a:rPr lang="zh-CN" altLang="en-US" sz="4000">
                <a:solidFill>
                  <a:schemeClr val="bg1"/>
                </a:solidFill>
                <a:effectLst/>
                <a:latin typeface="华文隶书" panose="02010800040101010101" charset="-122"/>
                <a:ea typeface="华文隶书" panose="02010800040101010101" charset="-122"/>
                <a:cs typeface="华文隶书" panose="02010800040101010101" charset="-122"/>
              </a:rPr>
              <a:t>政治意义</a:t>
            </a:r>
            <a:endParaRPr lang="zh-CN" altLang="en-US" sz="4000">
              <a:solidFill>
                <a:schemeClr val="bg1"/>
              </a:solidFill>
              <a:effectLst/>
              <a:latin typeface="华文隶书" panose="02010800040101010101" charset="-122"/>
              <a:ea typeface="华文隶书" panose="02010800040101010101" charset="-122"/>
              <a:cs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1" name="图片 100"/>
          <p:cNvPicPr/>
          <p:nvPr/>
        </p:nvPicPr>
        <p:blipFill>
          <a:blip r:embed="rId1"/>
          <a:stretch>
            <a:fillRect/>
          </a:stretch>
        </p:blipFill>
        <p:spPr>
          <a:xfrm>
            <a:off x="119380" y="1036320"/>
            <a:ext cx="5761355" cy="3261360"/>
          </a:xfrm>
          <a:prstGeom prst="rect">
            <a:avLst/>
          </a:prstGeom>
          <a:noFill/>
          <a:ln w="9525">
            <a:noFill/>
          </a:ln>
        </p:spPr>
      </p:pic>
      <p:pic>
        <p:nvPicPr>
          <p:cNvPr id="102" name="图片 101"/>
          <p:cNvPicPr/>
          <p:nvPr/>
        </p:nvPicPr>
        <p:blipFill>
          <a:blip r:embed="rId2"/>
          <a:stretch>
            <a:fillRect/>
          </a:stretch>
        </p:blipFill>
        <p:spPr>
          <a:xfrm>
            <a:off x="6407785" y="971550"/>
            <a:ext cx="5328285" cy="3390265"/>
          </a:xfrm>
          <a:prstGeom prst="rect">
            <a:avLst/>
          </a:prstGeom>
          <a:noFill/>
          <a:ln w="9525">
            <a:noFill/>
          </a:ln>
        </p:spPr>
      </p:pic>
      <p:sp>
        <p:nvSpPr>
          <p:cNvPr id="2" name="文本框 1"/>
          <p:cNvSpPr txBox="1"/>
          <p:nvPr/>
        </p:nvSpPr>
        <p:spPr>
          <a:xfrm>
            <a:off x="1884045" y="130810"/>
            <a:ext cx="8423910" cy="645160"/>
          </a:xfrm>
          <a:prstGeom prst="rect">
            <a:avLst/>
          </a:prstGeom>
          <a:noFill/>
        </p:spPr>
        <p:txBody>
          <a:bodyPr wrap="none" rtlCol="0">
            <a:spAutoFit/>
          </a:bodyPr>
          <a:p>
            <a:r>
              <a:rPr lang="zh-CN" altLang="en-US" sz="3600" b="1">
                <a:solidFill>
                  <a:srgbClr val="FF0000"/>
                </a:solidFill>
                <a:latin typeface="华文隶书" panose="02010800040101010101" charset="-122"/>
                <a:ea typeface="华文隶书" panose="02010800040101010101" charset="-122"/>
              </a:rPr>
              <a:t>有些广场上，同时升起了许多国家的国旗</a:t>
            </a:r>
            <a:endParaRPr lang="zh-CN" altLang="en-US" sz="3600" b="1">
              <a:solidFill>
                <a:srgbClr val="FF0000"/>
              </a:solidFill>
              <a:latin typeface="华文隶书" panose="02010800040101010101" charset="-122"/>
              <a:ea typeface="华文隶书" panose="02010800040101010101" charset="-122"/>
            </a:endParaRPr>
          </a:p>
        </p:txBody>
      </p:sp>
      <p:pic>
        <p:nvPicPr>
          <p:cNvPr id="3" name="图片 2"/>
          <p:cNvPicPr>
            <a:picLocks noChangeAspect="1"/>
          </p:cNvPicPr>
          <p:nvPr/>
        </p:nvPicPr>
        <p:blipFill>
          <a:blip r:embed="rId3"/>
          <a:stretch>
            <a:fillRect/>
          </a:stretch>
        </p:blipFill>
        <p:spPr>
          <a:xfrm>
            <a:off x="250190" y="4558030"/>
            <a:ext cx="1231900" cy="1009650"/>
          </a:xfrm>
          <a:prstGeom prst="rect">
            <a:avLst/>
          </a:prstGeom>
        </p:spPr>
      </p:pic>
      <p:sp>
        <p:nvSpPr>
          <p:cNvPr id="4" name="文本框 3"/>
          <p:cNvSpPr txBox="1"/>
          <p:nvPr/>
        </p:nvSpPr>
        <p:spPr>
          <a:xfrm>
            <a:off x="1757680" y="4740275"/>
            <a:ext cx="7050405" cy="645160"/>
          </a:xfrm>
          <a:prstGeom prst="rect">
            <a:avLst/>
          </a:prstGeom>
          <a:noFill/>
        </p:spPr>
        <p:txBody>
          <a:bodyPr wrap="none" rtlCol="0">
            <a:spAutoFit/>
          </a:bodyPr>
          <a:p>
            <a:r>
              <a:rPr lang="zh-CN" altLang="en-US" sz="3600" b="1">
                <a:solidFill>
                  <a:srgbClr val="0070C0"/>
                </a:solidFill>
                <a:latin typeface="华文隶书" panose="02010800040101010101" charset="-122"/>
                <a:ea typeface="华文隶书" panose="02010800040101010101" charset="-122"/>
              </a:rPr>
              <a:t>它们是某个国际组织总部所在地！</a:t>
            </a:r>
            <a:endParaRPr lang="zh-CN" altLang="en-US" sz="3600" b="1">
              <a:solidFill>
                <a:srgbClr val="0070C0"/>
              </a:solidFill>
              <a:latin typeface="华文隶书" panose="02010800040101010101" charset="-122"/>
              <a:ea typeface="华文隶书" panose="02010800040101010101" charset="-122"/>
            </a:endParaRPr>
          </a:p>
        </p:txBody>
      </p:sp>
      <p:sp>
        <p:nvSpPr>
          <p:cNvPr id="5" name="矩形 4"/>
          <p:cNvSpPr/>
          <p:nvPr/>
        </p:nvSpPr>
        <p:spPr>
          <a:xfrm>
            <a:off x="4150360" y="4623435"/>
            <a:ext cx="1857375" cy="75882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0" y="5567680"/>
            <a:ext cx="9411335" cy="119888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p>
            <a:pPr indent="0" fontAlgn="auto">
              <a:lnSpc>
                <a:spcPct val="150000"/>
              </a:lnSpc>
              <a:buFont typeface="Wingdings" panose="05000000000000000000" charset="0"/>
              <a:buNone/>
            </a:pPr>
            <a:r>
              <a:rPr lang="zh-CN" altLang="en-US" sz="2400" b="1">
                <a:latin typeface="微软雅黑" panose="020B0503020204020204" charset="-122"/>
                <a:ea typeface="微软雅黑" panose="020B0503020204020204" charset="-122"/>
                <a:cs typeface="微软雅黑" panose="020B0503020204020204" charset="-122"/>
              </a:rPr>
              <a:t>两个以上的国家或其政府等基于特定目的，以一定协议形式而建立的各种机构</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nvSpPr>
        <p:spPr>
          <a:xfrm>
            <a:off x="9837739" y="4557395"/>
            <a:ext cx="2013585" cy="829945"/>
          </a:xfrm>
          <a:prstGeom prst="rect">
            <a:avLst/>
          </a:prstGeom>
          <a:solidFill>
            <a:srgbClr val="C00000"/>
          </a:solidFill>
        </p:spPr>
        <p:txBody>
          <a:bodyPr wrap="none" rtlCol="0">
            <a:spAutoFit/>
          </a:bodyPr>
          <a:p>
            <a:pPr algn="ctr"/>
            <a:r>
              <a:rPr lang="zh-CN" altLang="en-US" sz="4800" b="1">
                <a:solidFill>
                  <a:schemeClr val="bg1"/>
                </a:solidFill>
                <a:latin typeface="华文隶书" panose="02010800040101010101" charset="-122"/>
                <a:ea typeface="华文隶书" panose="02010800040101010101" charset="-122"/>
                <a:cs typeface="华文隶书" panose="02010800040101010101" charset="-122"/>
              </a:rPr>
              <a:t>区域性</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9" name="文本框 8"/>
          <p:cNvSpPr txBox="1"/>
          <p:nvPr/>
        </p:nvSpPr>
        <p:spPr>
          <a:xfrm>
            <a:off x="9837739" y="5582920"/>
            <a:ext cx="2013585" cy="829945"/>
          </a:xfrm>
          <a:prstGeom prst="rect">
            <a:avLst/>
          </a:prstGeom>
          <a:solidFill>
            <a:srgbClr val="C00000"/>
          </a:solidFill>
        </p:spPr>
        <p:txBody>
          <a:bodyPr wrap="none" rtlCol="0">
            <a:spAutoFit/>
          </a:bodyPr>
          <a:p>
            <a:pPr algn="ctr"/>
            <a:r>
              <a:rPr lang="zh-CN" altLang="en-US" sz="4800" b="1">
                <a:solidFill>
                  <a:schemeClr val="bg1"/>
                </a:solidFill>
                <a:latin typeface="华文隶书" panose="02010800040101010101" charset="-122"/>
                <a:ea typeface="华文隶书" panose="02010800040101010101" charset="-122"/>
                <a:cs typeface="华文隶书" panose="02010800040101010101" charset="-122"/>
              </a:rPr>
              <a:t>全球性</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1" animBg="1"/>
      <p:bldP spid="5" grpId="0" animBg="1"/>
      <p:bldP spid="19"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文本框 34"/>
          <p:cNvSpPr txBox="1"/>
          <p:nvPr/>
        </p:nvSpPr>
        <p:spPr>
          <a:xfrm>
            <a:off x="119380" y="0"/>
            <a:ext cx="2623820" cy="829945"/>
          </a:xfrm>
          <a:prstGeom prst="rect">
            <a:avLst/>
          </a:prstGeom>
          <a:noFill/>
        </p:spPr>
        <p:txBody>
          <a:bodyPr wrap="none" rtlCol="0">
            <a:spAutoFit/>
          </a:bodyPr>
          <a:p>
            <a:r>
              <a:rPr lang="zh-CN" altLang="en-US" sz="4800" b="1">
                <a:latin typeface="华文隶书" panose="02010800040101010101" charset="-122"/>
                <a:ea typeface="华文隶书" panose="02010800040101010101" charset="-122"/>
              </a:rPr>
              <a:t>国际组织</a:t>
            </a:r>
            <a:endParaRPr lang="zh-CN" altLang="en-US" sz="4800" b="1">
              <a:latin typeface="华文隶书" panose="02010800040101010101" charset="-122"/>
              <a:ea typeface="华文隶书" panose="02010800040101010101" charset="-122"/>
            </a:endParaRPr>
          </a:p>
        </p:txBody>
      </p:sp>
      <p:sp>
        <p:nvSpPr>
          <p:cNvPr id="19" name="文本框 18"/>
          <p:cNvSpPr txBox="1"/>
          <p:nvPr/>
        </p:nvSpPr>
        <p:spPr>
          <a:xfrm>
            <a:off x="3000694" y="0"/>
            <a:ext cx="2013585" cy="829945"/>
          </a:xfrm>
          <a:prstGeom prst="rect">
            <a:avLst/>
          </a:prstGeom>
          <a:solidFill>
            <a:srgbClr val="C00000"/>
          </a:solidFill>
        </p:spPr>
        <p:txBody>
          <a:bodyPr wrap="none" rtlCol="0">
            <a:spAutoFit/>
          </a:bodyPr>
          <a:p>
            <a:pPr algn="ctr"/>
            <a:r>
              <a:rPr lang="zh-CN" altLang="en-US" sz="4800" b="1">
                <a:solidFill>
                  <a:schemeClr val="bg1"/>
                </a:solidFill>
                <a:latin typeface="华文隶书" panose="02010800040101010101" charset="-122"/>
                <a:ea typeface="华文隶书" panose="02010800040101010101" charset="-122"/>
                <a:cs typeface="华文隶书" panose="02010800040101010101" charset="-122"/>
              </a:rPr>
              <a:t>区域性</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pic>
        <p:nvPicPr>
          <p:cNvPr id="100" name="图片 99"/>
          <p:cNvPicPr/>
          <p:nvPr/>
        </p:nvPicPr>
        <p:blipFill>
          <a:blip r:embed="rId1"/>
          <a:stretch>
            <a:fillRect/>
          </a:stretch>
        </p:blipFill>
        <p:spPr>
          <a:xfrm>
            <a:off x="381635" y="1196975"/>
            <a:ext cx="3599180" cy="2397125"/>
          </a:xfrm>
          <a:prstGeom prst="rect">
            <a:avLst/>
          </a:prstGeom>
          <a:noFill/>
          <a:ln w="9525">
            <a:noFill/>
          </a:ln>
        </p:spPr>
      </p:pic>
      <p:pic>
        <p:nvPicPr>
          <p:cNvPr id="101" name="图片 100"/>
          <p:cNvPicPr/>
          <p:nvPr/>
        </p:nvPicPr>
        <p:blipFill>
          <a:blip r:embed="rId2"/>
          <a:stretch>
            <a:fillRect/>
          </a:stretch>
        </p:blipFill>
        <p:spPr>
          <a:xfrm>
            <a:off x="4295775" y="1196340"/>
            <a:ext cx="3599815" cy="2397760"/>
          </a:xfrm>
          <a:prstGeom prst="rect">
            <a:avLst/>
          </a:prstGeom>
          <a:noFill/>
          <a:ln w="9525">
            <a:noFill/>
          </a:ln>
        </p:spPr>
      </p:pic>
      <p:pic>
        <p:nvPicPr>
          <p:cNvPr id="102" name="图片 101"/>
          <p:cNvPicPr/>
          <p:nvPr/>
        </p:nvPicPr>
        <p:blipFill>
          <a:blip r:embed="rId3"/>
          <a:stretch>
            <a:fillRect/>
          </a:stretch>
        </p:blipFill>
        <p:spPr>
          <a:xfrm>
            <a:off x="8210550" y="1196340"/>
            <a:ext cx="3893820" cy="2398395"/>
          </a:xfrm>
          <a:prstGeom prst="rect">
            <a:avLst/>
          </a:prstGeom>
          <a:noFill/>
          <a:ln w="9525">
            <a:noFill/>
          </a:ln>
        </p:spPr>
      </p:pic>
      <p:sp>
        <p:nvSpPr>
          <p:cNvPr id="2" name="文本框 1"/>
          <p:cNvSpPr txBox="1"/>
          <p:nvPr/>
        </p:nvSpPr>
        <p:spPr>
          <a:xfrm>
            <a:off x="489585" y="4014470"/>
            <a:ext cx="3383280" cy="203009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欧盟</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（比利时布鲁塞尔）</a:t>
            </a:r>
            <a:endParaRPr lang="zh-CN" altLang="en-US" sz="2800" b="1">
              <a:solidFill>
                <a:srgbClr val="FF0000"/>
              </a:solidFill>
              <a:latin typeface="微软雅黑" panose="020B0503020204020204" charset="-122"/>
              <a:ea typeface="微软雅黑" panose="020B0503020204020204" charset="-122"/>
            </a:endParaRPr>
          </a:p>
          <a:p>
            <a:pPr algn="ctr" fontAlgn="auto">
              <a:lnSpc>
                <a:spcPct val="150000"/>
              </a:lnSpc>
            </a:pPr>
            <a:r>
              <a:rPr lang="en-US" altLang="zh-CN" sz="2800" b="1">
                <a:solidFill>
                  <a:schemeClr val="tx1"/>
                </a:solidFill>
                <a:latin typeface="微软雅黑" panose="020B0503020204020204" charset="-122"/>
                <a:ea typeface="微软雅黑" panose="020B0503020204020204" charset="-122"/>
              </a:rPr>
              <a:t>27</a:t>
            </a:r>
            <a:r>
              <a:rPr lang="zh-CN" altLang="en-US" sz="2800" b="1">
                <a:solidFill>
                  <a:schemeClr val="tx1"/>
                </a:solidFill>
                <a:latin typeface="微软雅黑" panose="020B0503020204020204" charset="-122"/>
                <a:ea typeface="微软雅黑" panose="020B0503020204020204" charset="-122"/>
              </a:rPr>
              <a:t>个成员国</a:t>
            </a:r>
            <a:endParaRPr lang="zh-CN" altLang="en-US" sz="2800" b="1">
              <a:solidFill>
                <a:schemeClr val="tx1"/>
              </a:solidFill>
              <a:latin typeface="微软雅黑" panose="020B0503020204020204" charset="-122"/>
              <a:ea typeface="微软雅黑" panose="020B0503020204020204" charset="-122"/>
            </a:endParaRPr>
          </a:p>
        </p:txBody>
      </p:sp>
      <p:sp>
        <p:nvSpPr>
          <p:cNvPr id="3" name="文本框 2"/>
          <p:cNvSpPr txBox="1"/>
          <p:nvPr/>
        </p:nvSpPr>
        <p:spPr>
          <a:xfrm>
            <a:off x="4226560" y="4014470"/>
            <a:ext cx="3738880" cy="203009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东南亚国家联盟</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（印度尼西亚雅加达）</a:t>
            </a:r>
            <a:endParaRPr lang="zh-CN" altLang="en-US" sz="2800" b="1">
              <a:solidFill>
                <a:srgbClr val="FF0000"/>
              </a:solidFill>
              <a:latin typeface="微软雅黑" panose="020B0503020204020204" charset="-122"/>
              <a:ea typeface="微软雅黑" panose="020B0503020204020204" charset="-122"/>
            </a:endParaRPr>
          </a:p>
          <a:p>
            <a:pPr algn="ctr" fontAlgn="auto">
              <a:lnSpc>
                <a:spcPct val="150000"/>
              </a:lnSpc>
            </a:pPr>
            <a:r>
              <a:rPr lang="en-US" altLang="zh-CN" sz="2800" b="1">
                <a:solidFill>
                  <a:schemeClr val="tx1"/>
                </a:solidFill>
                <a:latin typeface="微软雅黑" panose="020B0503020204020204" charset="-122"/>
                <a:ea typeface="微软雅黑" panose="020B0503020204020204" charset="-122"/>
              </a:rPr>
              <a:t>10</a:t>
            </a:r>
            <a:r>
              <a:rPr lang="zh-CN" altLang="en-US" sz="2800" b="1">
                <a:solidFill>
                  <a:schemeClr val="tx1"/>
                </a:solidFill>
                <a:latin typeface="微软雅黑" panose="020B0503020204020204" charset="-122"/>
                <a:ea typeface="微软雅黑" panose="020B0503020204020204" charset="-122"/>
              </a:rPr>
              <a:t>个成员国</a:t>
            </a:r>
            <a:endParaRPr lang="zh-CN" altLang="en-US" sz="2800" b="1">
              <a:solidFill>
                <a:schemeClr val="tx1"/>
              </a:solidFill>
              <a:latin typeface="微软雅黑" panose="020B0503020204020204" charset="-122"/>
              <a:ea typeface="微软雅黑" panose="020B0503020204020204" charset="-122"/>
            </a:endParaRPr>
          </a:p>
        </p:txBody>
      </p:sp>
      <p:sp>
        <p:nvSpPr>
          <p:cNvPr id="4" name="文本框 3"/>
          <p:cNvSpPr txBox="1"/>
          <p:nvPr/>
        </p:nvSpPr>
        <p:spPr>
          <a:xfrm>
            <a:off x="8210233" y="4014470"/>
            <a:ext cx="3955415" cy="203009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亚太经济合作组织</a:t>
            </a:r>
            <a:endParaRPr lang="zh-CN" altLang="en-US" sz="2800" b="1">
              <a:latin typeface="微软雅黑" panose="020B0503020204020204" charset="-122"/>
              <a:ea typeface="微软雅黑" panose="020B0503020204020204" charset="-122"/>
            </a:endParaRPr>
          </a:p>
          <a:p>
            <a:pPr algn="ctr" fontAlgn="auto">
              <a:lnSpc>
                <a:spcPct val="150000"/>
              </a:lnSpc>
            </a:pPr>
            <a:endParaRPr lang="en-US" altLang="zh-CN" sz="2800" b="1">
              <a:solidFill>
                <a:schemeClr val="tx1"/>
              </a:solidFill>
              <a:latin typeface="微软雅黑" panose="020B0503020204020204" charset="-122"/>
              <a:ea typeface="微软雅黑" panose="020B0503020204020204" charset="-122"/>
            </a:endParaRPr>
          </a:p>
          <a:p>
            <a:pPr algn="ctr" fontAlgn="auto">
              <a:lnSpc>
                <a:spcPct val="150000"/>
              </a:lnSpc>
            </a:pPr>
            <a:r>
              <a:rPr lang="en-US" altLang="zh-CN" sz="2800" b="1">
                <a:solidFill>
                  <a:schemeClr val="tx1"/>
                </a:solidFill>
                <a:latin typeface="微软雅黑" panose="020B0503020204020204" charset="-122"/>
                <a:ea typeface="微软雅黑" panose="020B0503020204020204" charset="-122"/>
              </a:rPr>
              <a:t>21</a:t>
            </a:r>
            <a:r>
              <a:rPr lang="zh-CN" altLang="en-US" sz="2800" b="1">
                <a:solidFill>
                  <a:schemeClr val="tx1"/>
                </a:solidFill>
                <a:latin typeface="微软雅黑" panose="020B0503020204020204" charset="-122"/>
                <a:ea typeface="微软雅黑" panose="020B0503020204020204" charset="-122"/>
              </a:rPr>
              <a:t>个成员国</a:t>
            </a:r>
            <a:r>
              <a:rPr lang="en-US" altLang="zh-CN" sz="2800" b="1">
                <a:solidFill>
                  <a:schemeClr val="tx1"/>
                </a:solidFill>
                <a:latin typeface="微软雅黑" panose="020B0503020204020204" charset="-122"/>
                <a:ea typeface="微软雅黑" panose="020B0503020204020204" charset="-122"/>
              </a:rPr>
              <a:t>+3</a:t>
            </a:r>
            <a:r>
              <a:rPr lang="zh-CN" altLang="en-US" sz="2800" b="1">
                <a:solidFill>
                  <a:schemeClr val="tx1"/>
                </a:solidFill>
                <a:latin typeface="微软雅黑" panose="020B0503020204020204" charset="-122"/>
                <a:ea typeface="微软雅黑" panose="020B0503020204020204" charset="-122"/>
              </a:rPr>
              <a:t>个观察国</a:t>
            </a:r>
            <a:endParaRPr lang="zh-CN" altLang="en-US" sz="2800" b="1">
              <a:solidFill>
                <a:schemeClr val="tx1"/>
              </a:solidFill>
              <a:latin typeface="微软雅黑" panose="020B0503020204020204" charset="-122"/>
              <a:ea typeface="微软雅黑" panose="020B0503020204020204" charset="-122"/>
            </a:endParaRPr>
          </a:p>
        </p:txBody>
      </p:sp>
      <p:sp>
        <p:nvSpPr>
          <p:cNvPr id="6" name="文本框 5"/>
          <p:cNvSpPr txBox="1"/>
          <p:nvPr/>
        </p:nvSpPr>
        <p:spPr>
          <a:xfrm>
            <a:off x="5476240" y="154305"/>
            <a:ext cx="3212465" cy="521970"/>
          </a:xfrm>
          <a:prstGeom prst="rect">
            <a:avLst/>
          </a:prstGeom>
          <a:noFill/>
        </p:spPr>
        <p:txBody>
          <a:bodyPr wrap="none" rtlCol="0">
            <a:spAutoFit/>
          </a:bodyPr>
          <a:p>
            <a:r>
              <a:rPr lang="zh-CN" altLang="en-US" sz="2800" b="1">
                <a:latin typeface="华文楷体" panose="02010600040101010101" charset="-122"/>
                <a:ea typeface="华文楷体" panose="02010600040101010101" charset="-122"/>
                <a:cs typeface="华文楷体" panose="02010600040101010101" charset="-122"/>
              </a:rPr>
              <a:t>练习册</a:t>
            </a:r>
            <a:r>
              <a:rPr lang="en-US" altLang="zh-CN" sz="2800" b="1">
                <a:latin typeface="华文楷体" panose="02010600040101010101" charset="-122"/>
                <a:ea typeface="华文楷体" panose="02010600040101010101" charset="-122"/>
                <a:cs typeface="华文楷体" panose="02010600040101010101" charset="-122"/>
              </a:rPr>
              <a:t>P10</a:t>
            </a:r>
            <a:r>
              <a:rPr lang="zh-CN" altLang="en-US" sz="2800" b="1">
                <a:latin typeface="华文楷体" panose="02010600040101010101" charset="-122"/>
                <a:ea typeface="华文楷体" panose="02010600040101010101" charset="-122"/>
                <a:cs typeface="华文楷体" panose="02010600040101010101" charset="-122"/>
              </a:rPr>
              <a:t>第四大题</a:t>
            </a:r>
            <a:endParaRPr lang="zh-CN" altLang="en-US" sz="2800" b="1">
              <a:latin typeface="华文楷体" panose="02010600040101010101" charset="-122"/>
              <a:ea typeface="华文楷体" panose="02010600040101010101" charset="-122"/>
              <a:cs typeface="华文楷体" panose="0201060004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1"/>
      <p:bldP spid="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 name="文本框 34"/>
          <p:cNvSpPr txBox="1"/>
          <p:nvPr/>
        </p:nvSpPr>
        <p:spPr>
          <a:xfrm>
            <a:off x="119380" y="0"/>
            <a:ext cx="2623820" cy="829945"/>
          </a:xfrm>
          <a:prstGeom prst="rect">
            <a:avLst/>
          </a:prstGeom>
          <a:noFill/>
        </p:spPr>
        <p:txBody>
          <a:bodyPr wrap="none" rtlCol="0">
            <a:spAutoFit/>
          </a:bodyPr>
          <a:p>
            <a:r>
              <a:rPr lang="zh-CN" altLang="en-US" sz="4800" b="1">
                <a:latin typeface="华文隶书" panose="02010800040101010101" charset="-122"/>
                <a:ea typeface="华文隶书" panose="02010800040101010101" charset="-122"/>
              </a:rPr>
              <a:t>国际组织</a:t>
            </a:r>
            <a:endParaRPr lang="zh-CN" altLang="en-US" sz="4800" b="1">
              <a:latin typeface="华文隶书" panose="02010800040101010101" charset="-122"/>
              <a:ea typeface="华文隶书" panose="02010800040101010101" charset="-122"/>
            </a:endParaRPr>
          </a:p>
        </p:txBody>
      </p:sp>
      <p:sp>
        <p:nvSpPr>
          <p:cNvPr id="19" name="文本框 18"/>
          <p:cNvSpPr txBox="1"/>
          <p:nvPr/>
        </p:nvSpPr>
        <p:spPr>
          <a:xfrm>
            <a:off x="3000694" y="0"/>
            <a:ext cx="2013585" cy="829945"/>
          </a:xfrm>
          <a:prstGeom prst="rect">
            <a:avLst/>
          </a:prstGeom>
          <a:solidFill>
            <a:srgbClr val="C00000"/>
          </a:solidFill>
        </p:spPr>
        <p:txBody>
          <a:bodyPr wrap="none" rtlCol="0">
            <a:spAutoFit/>
          </a:bodyPr>
          <a:p>
            <a:pPr algn="ctr"/>
            <a:r>
              <a:rPr lang="zh-CN" altLang="en-US" sz="4800" b="1">
                <a:solidFill>
                  <a:schemeClr val="bg1"/>
                </a:solidFill>
                <a:latin typeface="华文隶书" panose="02010800040101010101" charset="-122"/>
                <a:ea typeface="华文隶书" panose="02010800040101010101" charset="-122"/>
                <a:cs typeface="华文隶书" panose="02010800040101010101" charset="-122"/>
              </a:rPr>
              <a:t>全球性</a:t>
            </a:r>
            <a:endParaRPr lang="zh-CN" altLang="en-US" sz="48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2" name="文本框 1"/>
          <p:cNvSpPr txBox="1"/>
          <p:nvPr/>
        </p:nvSpPr>
        <p:spPr>
          <a:xfrm>
            <a:off x="597535" y="4167505"/>
            <a:ext cx="3027680" cy="203009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石油输出国组织</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（奥地利维也纳）</a:t>
            </a:r>
            <a:endParaRPr lang="zh-CN" altLang="en-US" sz="2800" b="1">
              <a:solidFill>
                <a:srgbClr val="FF0000"/>
              </a:solidFill>
              <a:latin typeface="微软雅黑" panose="020B0503020204020204" charset="-122"/>
              <a:ea typeface="微软雅黑" panose="020B0503020204020204" charset="-122"/>
            </a:endParaRPr>
          </a:p>
          <a:p>
            <a:pPr algn="ctr" fontAlgn="auto">
              <a:lnSpc>
                <a:spcPct val="150000"/>
              </a:lnSpc>
            </a:pPr>
            <a:r>
              <a:rPr lang="en-US" altLang="zh-CN" sz="2800" b="1">
                <a:latin typeface="微软雅黑" panose="020B0503020204020204" charset="-122"/>
                <a:ea typeface="微软雅黑" panose="020B0503020204020204" charset="-122"/>
              </a:rPr>
              <a:t>13</a:t>
            </a:r>
            <a:r>
              <a:rPr lang="zh-CN" altLang="en-US" sz="2800" b="1">
                <a:latin typeface="微软雅黑" panose="020B0503020204020204" charset="-122"/>
                <a:ea typeface="微软雅黑" panose="020B0503020204020204" charset="-122"/>
              </a:rPr>
              <a:t>个成员国</a:t>
            </a:r>
            <a:endParaRPr lang="zh-CN" altLang="en-US" sz="2800" b="1">
              <a:latin typeface="微软雅黑" panose="020B0503020204020204" charset="-122"/>
              <a:ea typeface="微软雅黑" panose="020B0503020204020204" charset="-122"/>
            </a:endParaRPr>
          </a:p>
        </p:txBody>
      </p:sp>
      <p:sp>
        <p:nvSpPr>
          <p:cNvPr id="3" name="文本框 2"/>
          <p:cNvSpPr txBox="1"/>
          <p:nvPr/>
        </p:nvSpPr>
        <p:spPr>
          <a:xfrm>
            <a:off x="3702685" y="4167505"/>
            <a:ext cx="4174490" cy="203009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联合国</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（美国纽约）</a:t>
            </a:r>
            <a:endParaRPr lang="zh-CN" altLang="en-US" sz="2800" b="1">
              <a:solidFill>
                <a:srgbClr val="FF0000"/>
              </a:solidFill>
              <a:latin typeface="微软雅黑" panose="020B0503020204020204" charset="-122"/>
              <a:ea typeface="微软雅黑" panose="020B0503020204020204" charset="-122"/>
            </a:endParaRPr>
          </a:p>
          <a:p>
            <a:pPr algn="ctr" fontAlgn="auto">
              <a:lnSpc>
                <a:spcPct val="150000"/>
              </a:lnSpc>
            </a:pPr>
            <a:r>
              <a:rPr lang="en-US" altLang="zh-CN" sz="2800" b="1">
                <a:latin typeface="微软雅黑" panose="020B0503020204020204" charset="-122"/>
                <a:ea typeface="微软雅黑" panose="020B0503020204020204" charset="-122"/>
              </a:rPr>
              <a:t>193</a:t>
            </a:r>
            <a:r>
              <a:rPr lang="zh-CN" altLang="en-US" sz="2800" b="1">
                <a:latin typeface="微软雅黑" panose="020B0503020204020204" charset="-122"/>
                <a:ea typeface="微软雅黑" panose="020B0503020204020204" charset="-122"/>
              </a:rPr>
              <a:t>个成员国</a:t>
            </a:r>
            <a:r>
              <a:rPr lang="en-US" altLang="zh-CN" sz="2800" b="1">
                <a:latin typeface="微软雅黑" panose="020B0503020204020204" charset="-122"/>
                <a:ea typeface="微软雅黑" panose="020B0503020204020204" charset="-122"/>
              </a:rPr>
              <a:t>+2</a:t>
            </a:r>
            <a:r>
              <a:rPr lang="zh-CN" altLang="en-US" sz="2800" b="1">
                <a:latin typeface="微软雅黑" panose="020B0503020204020204" charset="-122"/>
                <a:ea typeface="微软雅黑" panose="020B0503020204020204" charset="-122"/>
              </a:rPr>
              <a:t>个观察国</a:t>
            </a:r>
            <a:endParaRPr lang="zh-CN" altLang="en-US" sz="2800" b="1">
              <a:latin typeface="微软雅黑" panose="020B0503020204020204" charset="-122"/>
              <a:ea typeface="微软雅黑" panose="020B0503020204020204" charset="-122"/>
            </a:endParaRPr>
          </a:p>
        </p:txBody>
      </p:sp>
      <p:sp>
        <p:nvSpPr>
          <p:cNvPr id="4" name="文本框 3"/>
          <p:cNvSpPr txBox="1"/>
          <p:nvPr/>
        </p:nvSpPr>
        <p:spPr>
          <a:xfrm>
            <a:off x="7876858" y="4167505"/>
            <a:ext cx="4393565" cy="2030095"/>
          </a:xfrm>
          <a:prstGeom prst="rect">
            <a:avLst/>
          </a:prstGeom>
          <a:noFill/>
        </p:spPr>
        <p:txBody>
          <a:bodyPr wrap="none" rtlCol="0">
            <a:spAutoFit/>
          </a:bodyPr>
          <a:p>
            <a:pPr algn="ctr" fontAlgn="auto">
              <a:lnSpc>
                <a:spcPct val="150000"/>
              </a:lnSpc>
            </a:pPr>
            <a:r>
              <a:rPr lang="zh-CN" altLang="en-US" sz="2800" b="1">
                <a:latin typeface="微软雅黑" panose="020B0503020204020204" charset="-122"/>
                <a:ea typeface="微软雅黑" panose="020B0503020204020204" charset="-122"/>
              </a:rPr>
              <a:t>世界贸易组织</a:t>
            </a:r>
            <a:endParaRPr lang="zh-CN" altLang="en-US" sz="2800" b="1">
              <a:latin typeface="微软雅黑" panose="020B0503020204020204" charset="-122"/>
              <a:ea typeface="微软雅黑" panose="020B0503020204020204" charset="-122"/>
            </a:endParaRPr>
          </a:p>
          <a:p>
            <a:pPr algn="ctr" fontAlgn="auto">
              <a:lnSpc>
                <a:spcPct val="150000"/>
              </a:lnSpc>
            </a:pPr>
            <a:r>
              <a:rPr lang="zh-CN" altLang="en-US" sz="2800" b="1">
                <a:solidFill>
                  <a:srgbClr val="FF0000"/>
                </a:solidFill>
                <a:latin typeface="微软雅黑" panose="020B0503020204020204" charset="-122"/>
                <a:ea typeface="微软雅黑" panose="020B0503020204020204" charset="-122"/>
              </a:rPr>
              <a:t>（瑞士日内瓦）</a:t>
            </a:r>
            <a:endParaRPr lang="en-US" altLang="zh-CN" sz="2800" b="1">
              <a:solidFill>
                <a:srgbClr val="FF0000"/>
              </a:solidFill>
              <a:latin typeface="微软雅黑" panose="020B0503020204020204" charset="-122"/>
              <a:ea typeface="微软雅黑" panose="020B0503020204020204" charset="-122"/>
            </a:endParaRPr>
          </a:p>
          <a:p>
            <a:pPr algn="ctr" fontAlgn="auto">
              <a:lnSpc>
                <a:spcPct val="150000"/>
              </a:lnSpc>
            </a:pPr>
            <a:r>
              <a:rPr lang="en-US" altLang="zh-CN" sz="2800" b="1">
                <a:latin typeface="微软雅黑" panose="020B0503020204020204" charset="-122"/>
                <a:ea typeface="微软雅黑" panose="020B0503020204020204" charset="-122"/>
              </a:rPr>
              <a:t>164</a:t>
            </a:r>
            <a:r>
              <a:rPr lang="zh-CN" altLang="en-US" sz="2800" b="1">
                <a:latin typeface="微软雅黑" panose="020B0503020204020204" charset="-122"/>
                <a:ea typeface="微软雅黑" panose="020B0503020204020204" charset="-122"/>
              </a:rPr>
              <a:t>个成员国</a:t>
            </a:r>
            <a:r>
              <a:rPr lang="en-US" altLang="zh-CN" sz="2800" b="1">
                <a:latin typeface="微软雅黑" panose="020B0503020204020204" charset="-122"/>
                <a:ea typeface="微软雅黑" panose="020B0503020204020204" charset="-122"/>
              </a:rPr>
              <a:t>+24</a:t>
            </a:r>
            <a:r>
              <a:rPr lang="zh-CN" altLang="en-US" sz="2800" b="1">
                <a:latin typeface="微软雅黑" panose="020B0503020204020204" charset="-122"/>
                <a:ea typeface="微软雅黑" panose="020B0503020204020204" charset="-122"/>
              </a:rPr>
              <a:t>个观察国</a:t>
            </a:r>
            <a:endParaRPr lang="zh-CN" altLang="en-US" sz="2800" b="1">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289560" y="1330325"/>
            <a:ext cx="3782695" cy="2131060"/>
          </a:xfrm>
          <a:prstGeom prst="rect">
            <a:avLst/>
          </a:prstGeom>
        </p:spPr>
      </p:pic>
      <p:pic>
        <p:nvPicPr>
          <p:cNvPr id="103" name="图片 102"/>
          <p:cNvPicPr/>
          <p:nvPr/>
        </p:nvPicPr>
        <p:blipFill>
          <a:blip r:embed="rId2"/>
          <a:stretch>
            <a:fillRect/>
          </a:stretch>
        </p:blipFill>
        <p:spPr>
          <a:xfrm>
            <a:off x="4225925" y="1139190"/>
            <a:ext cx="3773805" cy="2513965"/>
          </a:xfrm>
          <a:prstGeom prst="rect">
            <a:avLst/>
          </a:prstGeom>
          <a:noFill/>
          <a:ln w="9525">
            <a:noFill/>
          </a:ln>
        </p:spPr>
      </p:pic>
      <p:pic>
        <p:nvPicPr>
          <p:cNvPr id="104" name="图片 103"/>
          <p:cNvPicPr/>
          <p:nvPr/>
        </p:nvPicPr>
        <p:blipFill>
          <a:blip r:embed="rId3"/>
          <a:srcRect t="19142" b="20162"/>
          <a:stretch>
            <a:fillRect/>
          </a:stretch>
        </p:blipFill>
        <p:spPr>
          <a:xfrm>
            <a:off x="8242300" y="1227455"/>
            <a:ext cx="3850005" cy="2336800"/>
          </a:xfrm>
          <a:prstGeom prst="rect">
            <a:avLst/>
          </a:prstGeom>
          <a:noFill/>
          <a:ln w="9525">
            <a:noFill/>
          </a:ln>
        </p:spPr>
      </p:pic>
      <p:sp>
        <p:nvSpPr>
          <p:cNvPr id="6" name="文本框 5"/>
          <p:cNvSpPr txBox="1"/>
          <p:nvPr/>
        </p:nvSpPr>
        <p:spPr>
          <a:xfrm>
            <a:off x="5476240" y="154305"/>
            <a:ext cx="3212465" cy="521970"/>
          </a:xfrm>
          <a:prstGeom prst="rect">
            <a:avLst/>
          </a:prstGeom>
          <a:noFill/>
        </p:spPr>
        <p:txBody>
          <a:bodyPr wrap="none" rtlCol="0">
            <a:spAutoFit/>
          </a:bodyPr>
          <a:p>
            <a:r>
              <a:rPr lang="zh-CN" altLang="en-US" sz="2800" b="1">
                <a:latin typeface="华文楷体" panose="02010600040101010101" charset="-122"/>
                <a:ea typeface="华文楷体" panose="02010600040101010101" charset="-122"/>
                <a:cs typeface="华文楷体" panose="02010600040101010101" charset="-122"/>
              </a:rPr>
              <a:t>练习册</a:t>
            </a:r>
            <a:r>
              <a:rPr lang="en-US" altLang="zh-CN" sz="2800" b="1">
                <a:latin typeface="华文楷体" panose="02010600040101010101" charset="-122"/>
                <a:ea typeface="华文楷体" panose="02010600040101010101" charset="-122"/>
                <a:cs typeface="华文楷体" panose="02010600040101010101" charset="-122"/>
              </a:rPr>
              <a:t>P10</a:t>
            </a:r>
            <a:r>
              <a:rPr lang="zh-CN" altLang="en-US" sz="2800" b="1">
                <a:latin typeface="华文楷体" panose="02010600040101010101" charset="-122"/>
                <a:ea typeface="华文楷体" panose="02010600040101010101" charset="-122"/>
                <a:cs typeface="华文楷体" panose="02010600040101010101" charset="-122"/>
              </a:rPr>
              <a:t>第四大题</a:t>
            </a:r>
            <a:endParaRPr lang="zh-CN" altLang="en-US" sz="2800" b="1">
              <a:latin typeface="华文楷体" panose="02010600040101010101" charset="-122"/>
              <a:ea typeface="华文楷体" panose="02010600040101010101" charset="-122"/>
              <a:cs typeface="华文楷体" panose="02010600040101010101" charset="-122"/>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1"/>
      <p:bldP spid="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descr="7b0a20202020227461726765744d6f64756c65223a20226b6f6e6c696e65666f6e7473220a7d0a"/>
          <p:cNvSpPr txBox="1"/>
          <p:nvPr/>
        </p:nvSpPr>
        <p:spPr>
          <a:xfrm>
            <a:off x="0" y="0"/>
            <a:ext cx="12192000" cy="73723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fontAlgn="auto">
              <a:lnSpc>
                <a:spcPct val="150000"/>
              </a:lnSpc>
            </a:pPr>
            <a:r>
              <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世界上现在共有</a:t>
            </a:r>
            <a:r>
              <a:rPr lang="en-US" altLang="zh-CN"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200</a:t>
            </a:r>
            <a:r>
              <a:rPr lang="zh-CN" altLang="en-US"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多个</a:t>
            </a:r>
            <a:r>
              <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国家和地区，其中有</a:t>
            </a:r>
            <a:r>
              <a:rPr lang="en-US" altLang="zh-CN"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190</a:t>
            </a:r>
            <a:r>
              <a:rPr lang="zh-CN" altLang="en-US"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多个</a:t>
            </a:r>
            <a:r>
              <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国家、</a:t>
            </a:r>
            <a:r>
              <a:rPr lang="en-US" altLang="zh-CN"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30</a:t>
            </a:r>
            <a:r>
              <a:rPr lang="zh-CN" altLang="en-US"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多个</a:t>
            </a:r>
            <a:r>
              <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地区。</a:t>
            </a:r>
            <a:endPar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endParaRPr>
          </a:p>
        </p:txBody>
      </p:sp>
      <p:pic>
        <p:nvPicPr>
          <p:cNvPr id="103" name="图片 102"/>
          <p:cNvPicPr/>
          <p:nvPr/>
        </p:nvPicPr>
        <p:blipFill>
          <a:blip r:embed="rId1"/>
          <a:srcRect l="10318" t="25296" r="6757" b="25037"/>
          <a:stretch>
            <a:fillRect/>
          </a:stretch>
        </p:blipFill>
        <p:spPr>
          <a:xfrm>
            <a:off x="0" y="1254760"/>
            <a:ext cx="1814830" cy="1528445"/>
          </a:xfrm>
          <a:prstGeom prst="rect">
            <a:avLst/>
          </a:prstGeom>
          <a:noFill/>
          <a:ln w="9525">
            <a:noFill/>
          </a:ln>
        </p:spPr>
      </p:pic>
      <p:sp>
        <p:nvSpPr>
          <p:cNvPr id="7" name="文本框 6"/>
          <p:cNvSpPr txBox="1"/>
          <p:nvPr/>
        </p:nvSpPr>
        <p:spPr>
          <a:xfrm>
            <a:off x="2150110" y="861695"/>
            <a:ext cx="9174480" cy="2061210"/>
          </a:xfrm>
          <a:prstGeom prst="rect">
            <a:avLst/>
          </a:prstGeom>
          <a:noFill/>
        </p:spPr>
        <p:txBody>
          <a:bodyPr wrap="none" rtlCol="0">
            <a:spAutoFit/>
          </a:bodyPr>
          <a:p>
            <a:pPr marL="457200" indent="-457200" fontAlgn="auto">
              <a:lnSpc>
                <a:spcPct val="200000"/>
              </a:lnSpc>
              <a:buFont typeface="Wingdings" panose="05000000000000000000" charset="0"/>
              <a:buChar char="u"/>
            </a:pPr>
            <a:r>
              <a:rPr lang="zh-CN" altLang="en-US" sz="3200">
                <a:latin typeface="华文琥珀" panose="02010800040101010101" charset="-122"/>
                <a:ea typeface="华文琥珀" panose="02010800040101010101" charset="-122"/>
                <a:cs typeface="华文琥珀" panose="02010800040101010101" charset="-122"/>
              </a:rPr>
              <a:t>为什么国家和地区的数量不是一个准确的数字？</a:t>
            </a:r>
            <a:endParaRPr lang="en-US" altLang="zh-CN" sz="3200">
              <a:latin typeface="华文琥珀" panose="02010800040101010101" charset="-122"/>
              <a:ea typeface="华文琥珀" panose="02010800040101010101" charset="-122"/>
              <a:cs typeface="华文琥珀" panose="02010800040101010101" charset="-122"/>
            </a:endParaRPr>
          </a:p>
          <a:p>
            <a:pPr marL="457200" indent="-457200" fontAlgn="auto">
              <a:lnSpc>
                <a:spcPct val="200000"/>
              </a:lnSpc>
              <a:buFont typeface="Wingdings" panose="05000000000000000000" charset="0"/>
              <a:buChar char="u"/>
            </a:pPr>
            <a:r>
              <a:rPr lang="en-US" altLang="zh-CN" sz="3200">
                <a:latin typeface="华文琥珀" panose="02010800040101010101" charset="-122"/>
                <a:ea typeface="华文琥珀" panose="02010800040101010101" charset="-122"/>
                <a:cs typeface="华文琥珀" panose="02010800040101010101" charset="-122"/>
              </a:rPr>
              <a:t>“</a:t>
            </a:r>
            <a:r>
              <a:rPr lang="zh-CN" altLang="en-US" sz="3200">
                <a:latin typeface="华文琥珀" panose="02010800040101010101" charset="-122"/>
                <a:ea typeface="华文琥珀" panose="02010800040101010101" charset="-122"/>
                <a:cs typeface="华文琥珀" panose="02010800040101010101" charset="-122"/>
              </a:rPr>
              <a:t>国家</a:t>
            </a:r>
            <a:r>
              <a:rPr lang="en-US" altLang="zh-CN" sz="3200">
                <a:latin typeface="华文琥珀" panose="02010800040101010101" charset="-122"/>
                <a:ea typeface="华文琥珀" panose="02010800040101010101" charset="-122"/>
                <a:cs typeface="华文琥珀" panose="02010800040101010101" charset="-122"/>
              </a:rPr>
              <a:t>”</a:t>
            </a:r>
            <a:r>
              <a:rPr lang="zh-CN" altLang="en-US" sz="3200">
                <a:latin typeface="华文琥珀" panose="02010800040101010101" charset="-122"/>
                <a:ea typeface="华文琥珀" panose="02010800040101010101" charset="-122"/>
                <a:cs typeface="华文琥珀" panose="02010800040101010101" charset="-122"/>
              </a:rPr>
              <a:t>和</a:t>
            </a:r>
            <a:r>
              <a:rPr lang="en-US" altLang="zh-CN" sz="3200">
                <a:latin typeface="华文琥珀" panose="02010800040101010101" charset="-122"/>
                <a:ea typeface="华文琥珀" panose="02010800040101010101" charset="-122"/>
                <a:cs typeface="华文琥珀" panose="02010800040101010101" charset="-122"/>
              </a:rPr>
              <a:t>“</a:t>
            </a:r>
            <a:r>
              <a:rPr lang="zh-CN" altLang="en-US" sz="3200">
                <a:latin typeface="华文琥珀" panose="02010800040101010101" charset="-122"/>
                <a:ea typeface="华文琥珀" panose="02010800040101010101" charset="-122"/>
                <a:cs typeface="华文琥珀" panose="02010800040101010101" charset="-122"/>
              </a:rPr>
              <a:t>地区</a:t>
            </a:r>
            <a:r>
              <a:rPr lang="en-US" altLang="zh-CN" sz="3200">
                <a:latin typeface="华文琥珀" panose="02010800040101010101" charset="-122"/>
                <a:ea typeface="华文琥珀" panose="02010800040101010101" charset="-122"/>
                <a:cs typeface="华文琥珀" panose="02010800040101010101" charset="-122"/>
              </a:rPr>
              <a:t>”</a:t>
            </a:r>
            <a:r>
              <a:rPr lang="zh-CN" altLang="en-US" sz="3200">
                <a:latin typeface="华文琥珀" panose="02010800040101010101" charset="-122"/>
                <a:ea typeface="华文琥珀" panose="02010800040101010101" charset="-122"/>
                <a:cs typeface="华文琥珀" panose="02010800040101010101" charset="-122"/>
              </a:rPr>
              <a:t>有何不同之处？</a:t>
            </a:r>
            <a:endParaRPr lang="zh-CN" altLang="en-US" sz="3200">
              <a:latin typeface="华文琥珀" panose="02010800040101010101" charset="-122"/>
              <a:ea typeface="华文琥珀" panose="02010800040101010101" charset="-122"/>
              <a:cs typeface="华文琥珀" panose="02010800040101010101" charset="-122"/>
            </a:endParaRPr>
          </a:p>
        </p:txBody>
      </p:sp>
      <p:sp>
        <p:nvSpPr>
          <p:cNvPr id="8" name="文本框 7"/>
          <p:cNvSpPr txBox="1"/>
          <p:nvPr/>
        </p:nvSpPr>
        <p:spPr>
          <a:xfrm>
            <a:off x="344805" y="3300730"/>
            <a:ext cx="5045710" cy="3322955"/>
          </a:xfrm>
          <a:prstGeom prst="rect">
            <a:avLst/>
          </a:prstGeom>
          <a:solidFill>
            <a:schemeClr val="accent4">
              <a:lumMod val="20000"/>
              <a:lumOff val="80000"/>
            </a:schemeClr>
          </a:solidFill>
        </p:spPr>
        <p:txBody>
          <a:bodyPr wrap="square" rtlCol="0">
            <a:spAutoFit/>
          </a:bodyPr>
          <a:p>
            <a:pPr algn="ctr" fontAlgn="auto">
              <a:lnSpc>
                <a:spcPct val="150000"/>
              </a:lnSpc>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国家的</a:t>
            </a:r>
            <a:r>
              <a:rPr lang="en-US" altLang="zh-CN" sz="2800" b="1">
                <a:solidFill>
                  <a:srgbClr val="0070C0"/>
                </a:solidFill>
                <a:latin typeface="微软雅黑" panose="020B0503020204020204" charset="-122"/>
                <a:ea typeface="微软雅黑" panose="020B0503020204020204" charset="-122"/>
                <a:cs typeface="微软雅黑" panose="020B0503020204020204" charset="-122"/>
              </a:rPr>
              <a:t>4</a:t>
            </a: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个必备条件</a:t>
            </a:r>
            <a:endParaRPr lang="zh-CN" altLang="en-US" sz="2800" b="1">
              <a:solidFill>
                <a:srgbClr val="0070C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150000"/>
              </a:lnSpc>
              <a:buFont typeface="Wingdings" panose="05000000000000000000" charset="0"/>
              <a:buChar char="l"/>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有</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主权</a:t>
            </a:r>
            <a:endParaRPr lang="zh-CN" altLang="en-US" sz="2800" b="1">
              <a:solidFill>
                <a:srgbClr val="0070C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150000"/>
              </a:lnSpc>
              <a:buFont typeface="Wingdings" panose="05000000000000000000" charset="0"/>
              <a:buChar char="l"/>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有</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行使权利的政府</a:t>
            </a:r>
            <a:endParaRPr lang="zh-CN" altLang="en-US" sz="2800" b="1">
              <a:solidFill>
                <a:srgbClr val="0070C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150000"/>
              </a:lnSpc>
              <a:buFont typeface="Wingdings" panose="05000000000000000000" charset="0"/>
              <a:buChar char="l"/>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有</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确定的国家领土</a:t>
            </a:r>
            <a:endParaRPr lang="zh-CN" altLang="en-US" sz="2800" b="1">
              <a:solidFill>
                <a:srgbClr val="0070C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150000"/>
              </a:lnSpc>
              <a:buFont typeface="Wingdings" panose="05000000000000000000" charset="0"/>
              <a:buChar char="l"/>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有</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定居的居民</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9" name="椭圆 8"/>
          <p:cNvSpPr/>
          <p:nvPr/>
        </p:nvSpPr>
        <p:spPr>
          <a:xfrm>
            <a:off x="741680" y="4737100"/>
            <a:ext cx="3658235" cy="560705"/>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右箭头 9"/>
          <p:cNvSpPr/>
          <p:nvPr/>
        </p:nvSpPr>
        <p:spPr>
          <a:xfrm>
            <a:off x="4650740" y="4763770"/>
            <a:ext cx="1621790" cy="396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6272530" y="3990340"/>
            <a:ext cx="5805805" cy="1753235"/>
          </a:xfrm>
          <a:prstGeom prst="rect">
            <a:avLst/>
          </a:prstGeom>
          <a:noFill/>
        </p:spPr>
        <p:txBody>
          <a:bodyPr wrap="square" rtlCol="0">
            <a:spAutoFit/>
          </a:bodyPr>
          <a:p>
            <a:pPr algn="ctr" fontAlgn="auto">
              <a:lnSpc>
                <a:spcPct val="150000"/>
              </a:lnSpc>
            </a:pPr>
            <a:r>
              <a:rPr lang="zh-CN" altLang="en-US" sz="3600">
                <a:solidFill>
                  <a:srgbClr val="FF0000"/>
                </a:solidFill>
                <a:latin typeface="华文行楷" panose="02010800040101010101" charset="-122"/>
                <a:ea typeface="华文行楷" panose="02010800040101010101" charset="-122"/>
              </a:rPr>
              <a:t>国家的合并与分裂</a:t>
            </a:r>
            <a:endParaRPr lang="zh-CN" altLang="en-US" sz="3600">
              <a:solidFill>
                <a:srgbClr val="FF0000"/>
              </a:solidFill>
              <a:latin typeface="华文行楷" panose="02010800040101010101" charset="-122"/>
              <a:ea typeface="华文行楷" panose="02010800040101010101" charset="-122"/>
            </a:endParaRPr>
          </a:p>
          <a:p>
            <a:pPr algn="ctr" fontAlgn="auto">
              <a:lnSpc>
                <a:spcPct val="150000"/>
              </a:lnSpc>
            </a:pPr>
            <a:r>
              <a:rPr lang="zh-CN" altLang="en-US" sz="3600">
                <a:solidFill>
                  <a:srgbClr val="FF0000"/>
                </a:solidFill>
                <a:latin typeface="华文行楷" panose="02010800040101010101" charset="-122"/>
                <a:ea typeface="华文行楷" panose="02010800040101010101" charset="-122"/>
              </a:rPr>
              <a:t>使得国家的数量在不断变化</a:t>
            </a:r>
            <a:endParaRPr lang="zh-CN" altLang="en-US" sz="3600">
              <a:solidFill>
                <a:srgbClr val="FF0000"/>
              </a:solidFill>
              <a:latin typeface="华文行楷" panose="02010800040101010101" charset="-122"/>
              <a:ea typeface="华文行楷"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rcRect r="13184"/>
          <a:stretch>
            <a:fillRect/>
          </a:stretch>
        </p:blipFill>
        <p:spPr>
          <a:xfrm>
            <a:off x="2022475" y="153670"/>
            <a:ext cx="8330565" cy="6391275"/>
          </a:xfrm>
          <a:prstGeom prst="rect">
            <a:avLst/>
          </a:prstGeom>
        </p:spPr>
      </p:pic>
      <p:sp>
        <p:nvSpPr>
          <p:cNvPr id="3" name="文本框 2"/>
          <p:cNvSpPr txBox="1"/>
          <p:nvPr/>
        </p:nvSpPr>
        <p:spPr>
          <a:xfrm>
            <a:off x="8177530" y="154305"/>
            <a:ext cx="4077335" cy="645160"/>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rPr>
              <a:t>格陵兰是不是国家？</a:t>
            </a:r>
            <a:endPar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endParaRPr>
          </a:p>
        </p:txBody>
      </p:sp>
      <p:sp>
        <p:nvSpPr>
          <p:cNvPr id="4" name="椭圆 3"/>
          <p:cNvSpPr/>
          <p:nvPr/>
        </p:nvSpPr>
        <p:spPr>
          <a:xfrm>
            <a:off x="8554720" y="2787015"/>
            <a:ext cx="1124585" cy="1124585"/>
          </a:xfrm>
          <a:prstGeom prst="ellipse">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182245" y="799465"/>
            <a:ext cx="4455795" cy="332295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fontAlgn="auto">
              <a:lnSpc>
                <a:spcPct val="150000"/>
              </a:lnSpc>
            </a:pPr>
            <a:r>
              <a:rPr lang="zh-CN" altLang="en-US" sz="2800" b="1">
                <a:latin typeface="微软雅黑" panose="020B0503020204020204" charset="-122"/>
                <a:ea typeface="微软雅黑" panose="020B0503020204020204" charset="-122"/>
              </a:rPr>
              <a:t>格陵兰位于世界第一大岛格陵兰岛，是丹麦属地。尽管其</a:t>
            </a:r>
            <a:r>
              <a:rPr lang="zh-CN" altLang="en-US" sz="2800" b="1">
                <a:solidFill>
                  <a:srgbClr val="FF0000"/>
                </a:solidFill>
                <a:latin typeface="微软雅黑" panose="020B0503020204020204" charset="-122"/>
                <a:ea typeface="微软雅黑" panose="020B0503020204020204" charset="-122"/>
              </a:rPr>
              <a:t>内政独立</a:t>
            </a:r>
            <a:r>
              <a:rPr lang="zh-CN" altLang="en-US" sz="2800" b="1">
                <a:latin typeface="微软雅黑" panose="020B0503020204020204" charset="-122"/>
                <a:ea typeface="微软雅黑" panose="020B0503020204020204" charset="-122"/>
              </a:rPr>
              <a:t>，但</a:t>
            </a:r>
            <a:r>
              <a:rPr lang="zh-CN" altLang="en-US" sz="2800" b="1">
                <a:solidFill>
                  <a:srgbClr val="FF0000"/>
                </a:solidFill>
                <a:latin typeface="微软雅黑" panose="020B0503020204020204" charset="-122"/>
                <a:ea typeface="微软雅黑" panose="020B0503020204020204" charset="-122"/>
              </a:rPr>
              <a:t>国防、外交</a:t>
            </a:r>
            <a:r>
              <a:rPr lang="zh-CN" altLang="en-US" sz="2800" b="1">
                <a:latin typeface="微软雅黑" panose="020B0503020204020204" charset="-122"/>
                <a:ea typeface="微软雅黑" panose="020B0503020204020204" charset="-122"/>
              </a:rPr>
              <a:t>等事务仍</a:t>
            </a:r>
            <a:r>
              <a:rPr lang="zh-CN" altLang="en-US" sz="2800" b="1">
                <a:solidFill>
                  <a:srgbClr val="FF0000"/>
                </a:solidFill>
                <a:latin typeface="微软雅黑" panose="020B0503020204020204" charset="-122"/>
                <a:ea typeface="微软雅黑" panose="020B0503020204020204" charset="-122"/>
              </a:rPr>
              <a:t>由丹麦拥有最终决定权。</a:t>
            </a:r>
            <a:endParaRPr lang="zh-CN" altLang="en-US" sz="2800" b="1">
              <a:solidFill>
                <a:srgbClr val="FF0000"/>
              </a:solidFill>
              <a:latin typeface="微软雅黑" panose="020B0503020204020204" charset="-122"/>
              <a:ea typeface="微软雅黑" panose="020B0503020204020204" charset="-122"/>
            </a:endParaRPr>
          </a:p>
        </p:txBody>
      </p:sp>
      <p:cxnSp>
        <p:nvCxnSpPr>
          <p:cNvPr id="12" name="直接箭头连接符 11"/>
          <p:cNvCxnSpPr>
            <a:stCxn id="5" idx="3"/>
          </p:cNvCxnSpPr>
          <p:nvPr/>
        </p:nvCxnSpPr>
        <p:spPr>
          <a:xfrm>
            <a:off x="4638040" y="2461260"/>
            <a:ext cx="3977640" cy="727710"/>
          </a:xfrm>
          <a:prstGeom prst="straightConnector1">
            <a:avLst/>
          </a:prstGeom>
          <a:ln w="476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乘号 12"/>
          <p:cNvSpPr/>
          <p:nvPr/>
        </p:nvSpPr>
        <p:spPr>
          <a:xfrm>
            <a:off x="11111230" y="799465"/>
            <a:ext cx="1143635" cy="1043940"/>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10180320" y="3996690"/>
            <a:ext cx="2011680" cy="28613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p>
            <a:pPr algn="ctr" fontAlgn="auto">
              <a:lnSpc>
                <a:spcPct val="150000"/>
              </a:lnSpc>
            </a:pPr>
            <a:r>
              <a:rPr lang="zh-CN" altLang="en-US" sz="2400" b="1">
                <a:latin typeface="微软雅黑" panose="020B0503020204020204" charset="-122"/>
                <a:ea typeface="微软雅黑" panose="020B0503020204020204" charset="-122"/>
                <a:cs typeface="微软雅黑" panose="020B0503020204020204" charset="-122"/>
              </a:rPr>
              <a:t>留尼旺（法）</a:t>
            </a:r>
            <a:endParaRPr lang="zh-CN" altLang="en-US" sz="2400" b="1">
              <a:latin typeface="微软雅黑" panose="020B0503020204020204" charset="-122"/>
              <a:ea typeface="微软雅黑" panose="020B0503020204020204" charset="-122"/>
              <a:cs typeface="微软雅黑" panose="020B0503020204020204" charset="-122"/>
            </a:endParaRPr>
          </a:p>
          <a:p>
            <a:pPr algn="ctr" fontAlgn="auto">
              <a:lnSpc>
                <a:spcPct val="150000"/>
              </a:lnSpc>
            </a:pPr>
            <a:r>
              <a:rPr lang="zh-CN" altLang="en-US" sz="2400" b="1">
                <a:latin typeface="微软雅黑" panose="020B0503020204020204" charset="-122"/>
                <a:ea typeface="微软雅黑" panose="020B0503020204020204" charset="-122"/>
                <a:cs typeface="微软雅黑" panose="020B0503020204020204" charset="-122"/>
              </a:rPr>
              <a:t>百慕大（英）</a:t>
            </a:r>
            <a:endParaRPr lang="zh-CN" altLang="en-US" sz="2400" b="1">
              <a:latin typeface="微软雅黑" panose="020B0503020204020204" charset="-122"/>
              <a:ea typeface="微软雅黑" panose="020B0503020204020204" charset="-122"/>
              <a:cs typeface="微软雅黑" panose="020B0503020204020204" charset="-122"/>
            </a:endParaRPr>
          </a:p>
          <a:p>
            <a:pPr algn="ctr" fontAlgn="auto">
              <a:lnSpc>
                <a:spcPct val="150000"/>
              </a:lnSpc>
            </a:pPr>
            <a:r>
              <a:rPr lang="zh-CN" altLang="en-US" sz="2400" b="1">
                <a:latin typeface="微软雅黑" panose="020B0503020204020204" charset="-122"/>
                <a:ea typeface="微软雅黑" panose="020B0503020204020204" charset="-122"/>
                <a:cs typeface="微软雅黑" panose="020B0503020204020204" charset="-122"/>
              </a:rPr>
              <a:t>圣马丁（法）</a:t>
            </a:r>
            <a:endParaRPr lang="zh-CN" altLang="en-US" sz="2400" b="1">
              <a:latin typeface="微软雅黑" panose="020B0503020204020204" charset="-122"/>
              <a:ea typeface="微软雅黑" panose="020B0503020204020204" charset="-122"/>
              <a:cs typeface="微软雅黑" panose="020B0503020204020204" charset="-122"/>
            </a:endParaRPr>
          </a:p>
          <a:p>
            <a:pPr algn="ctr" fontAlgn="auto">
              <a:lnSpc>
                <a:spcPct val="150000"/>
              </a:lnSpc>
            </a:pPr>
            <a:r>
              <a:rPr lang="zh-CN" altLang="en-US" sz="2400" b="1">
                <a:latin typeface="微软雅黑" panose="020B0503020204020204" charset="-122"/>
                <a:ea typeface="微软雅黑" panose="020B0503020204020204" charset="-122"/>
                <a:cs typeface="微软雅黑" panose="020B0503020204020204" charset="-122"/>
              </a:rPr>
              <a:t>圣马丁（荷）</a:t>
            </a:r>
            <a:endParaRPr lang="zh-CN" altLang="en-US" sz="2400" b="1">
              <a:latin typeface="微软雅黑" panose="020B0503020204020204" charset="-122"/>
              <a:ea typeface="微软雅黑" panose="020B0503020204020204" charset="-122"/>
              <a:cs typeface="微软雅黑" panose="020B0503020204020204" charset="-122"/>
            </a:endParaRPr>
          </a:p>
          <a:p>
            <a:pPr algn="ctr" fontAlgn="auto">
              <a:lnSpc>
                <a:spcPct val="150000"/>
              </a:lnSpc>
            </a:pPr>
            <a:r>
              <a:rPr lang="en-US" altLang="zh-CN" sz="2400" b="1">
                <a:latin typeface="微软雅黑" panose="020B0503020204020204" charset="-122"/>
                <a:ea typeface="微软雅黑" panose="020B0503020204020204" charset="-122"/>
                <a:cs typeface="微软雅黑" panose="020B0503020204020204" charset="-122"/>
              </a:rPr>
              <a:t>......</a:t>
            </a:r>
            <a:endParaRPr lang="en-US" altLang="zh-CN" sz="2400" b="1">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animBg="1"/>
      <p:bldP spid="5" grpId="0" animBg="1"/>
      <p:bldP spid="13" grpId="0" bldLvl="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descr="7b0a20202020227461726765744d6f64756c65223a20226b6f6e6c696e65666f6e7473220a7d0a"/>
          <p:cNvSpPr txBox="1"/>
          <p:nvPr/>
        </p:nvSpPr>
        <p:spPr>
          <a:xfrm>
            <a:off x="0" y="0"/>
            <a:ext cx="12192000" cy="73723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p>
            <a:pPr fontAlgn="auto">
              <a:lnSpc>
                <a:spcPct val="150000"/>
              </a:lnSpc>
            </a:pPr>
            <a:r>
              <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世界上现在共有</a:t>
            </a:r>
            <a:r>
              <a:rPr lang="en-US" altLang="zh-CN"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200</a:t>
            </a:r>
            <a:r>
              <a:rPr lang="zh-CN" altLang="en-US"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多个</a:t>
            </a:r>
            <a:r>
              <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国家和地区，其中有</a:t>
            </a:r>
            <a:r>
              <a:rPr lang="en-US" altLang="zh-CN"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190</a:t>
            </a:r>
            <a:r>
              <a:rPr lang="zh-CN" altLang="en-US"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多个</a:t>
            </a:r>
            <a:r>
              <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国家、</a:t>
            </a:r>
            <a:r>
              <a:rPr lang="en-US" altLang="zh-CN"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30</a:t>
            </a:r>
            <a:r>
              <a:rPr lang="zh-CN" altLang="en-US" sz="2800" b="1">
                <a:solidFill>
                  <a:srgbClr val="FF0000"/>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多个</a:t>
            </a:r>
            <a:r>
              <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rPr>
              <a:t>地区。</a:t>
            </a:r>
            <a:endParaRPr lang="zh-CN" altLang="en-US" sz="2800" b="1">
              <a:solidFill>
                <a:schemeClr val="tx1"/>
              </a:solidFill>
              <a:latin typeface="微软雅黑" panose="020B0503020204020204" charset="-122"/>
              <a:ea typeface="微软雅黑" panose="020B0503020204020204" charset="-122"/>
              <a:cs typeface="微软雅黑" panose="020B0503020204020204" charset="-122"/>
              <a:sym typeface="汉仪雅酷黑-65J" panose="00020600040101010101" charset="-122"/>
            </a:endParaRPr>
          </a:p>
        </p:txBody>
      </p:sp>
      <p:pic>
        <p:nvPicPr>
          <p:cNvPr id="103" name="图片 102"/>
          <p:cNvPicPr/>
          <p:nvPr/>
        </p:nvPicPr>
        <p:blipFill>
          <a:blip r:embed="rId1"/>
          <a:srcRect l="10318" t="25296" r="6757" b="25037"/>
          <a:stretch>
            <a:fillRect/>
          </a:stretch>
        </p:blipFill>
        <p:spPr>
          <a:xfrm>
            <a:off x="0" y="1254760"/>
            <a:ext cx="1814830" cy="1528445"/>
          </a:xfrm>
          <a:prstGeom prst="rect">
            <a:avLst/>
          </a:prstGeom>
          <a:noFill/>
          <a:ln w="9525">
            <a:noFill/>
          </a:ln>
        </p:spPr>
      </p:pic>
      <p:sp>
        <p:nvSpPr>
          <p:cNvPr id="7" name="文本框 6"/>
          <p:cNvSpPr txBox="1"/>
          <p:nvPr/>
        </p:nvSpPr>
        <p:spPr>
          <a:xfrm>
            <a:off x="2150110" y="861695"/>
            <a:ext cx="9174480" cy="2061210"/>
          </a:xfrm>
          <a:prstGeom prst="rect">
            <a:avLst/>
          </a:prstGeom>
          <a:noFill/>
        </p:spPr>
        <p:txBody>
          <a:bodyPr wrap="none" rtlCol="0">
            <a:spAutoFit/>
          </a:bodyPr>
          <a:p>
            <a:pPr marL="457200" indent="-457200" fontAlgn="auto">
              <a:lnSpc>
                <a:spcPct val="200000"/>
              </a:lnSpc>
              <a:buFont typeface="Wingdings" panose="05000000000000000000" charset="0"/>
              <a:buChar char="u"/>
            </a:pPr>
            <a:r>
              <a:rPr lang="zh-CN" altLang="en-US" sz="3200">
                <a:latin typeface="华文琥珀" panose="02010800040101010101" charset="-122"/>
                <a:ea typeface="华文琥珀" panose="02010800040101010101" charset="-122"/>
                <a:cs typeface="华文琥珀" panose="02010800040101010101" charset="-122"/>
              </a:rPr>
              <a:t>为什么国家和地区的数量不是一个准确的数字？</a:t>
            </a:r>
            <a:endParaRPr lang="en-US" altLang="zh-CN" sz="3200">
              <a:latin typeface="华文琥珀" panose="02010800040101010101" charset="-122"/>
              <a:ea typeface="华文琥珀" panose="02010800040101010101" charset="-122"/>
              <a:cs typeface="华文琥珀" panose="02010800040101010101" charset="-122"/>
            </a:endParaRPr>
          </a:p>
          <a:p>
            <a:pPr marL="457200" indent="-457200" fontAlgn="auto">
              <a:lnSpc>
                <a:spcPct val="200000"/>
              </a:lnSpc>
              <a:buFont typeface="Wingdings" panose="05000000000000000000" charset="0"/>
              <a:buChar char="u"/>
            </a:pPr>
            <a:r>
              <a:rPr lang="en-US" altLang="zh-CN" sz="3200">
                <a:latin typeface="华文琥珀" panose="02010800040101010101" charset="-122"/>
                <a:ea typeface="华文琥珀" panose="02010800040101010101" charset="-122"/>
                <a:cs typeface="华文琥珀" panose="02010800040101010101" charset="-122"/>
              </a:rPr>
              <a:t>“</a:t>
            </a:r>
            <a:r>
              <a:rPr lang="zh-CN" altLang="en-US" sz="3200">
                <a:latin typeface="华文琥珀" panose="02010800040101010101" charset="-122"/>
                <a:ea typeface="华文琥珀" panose="02010800040101010101" charset="-122"/>
                <a:cs typeface="华文琥珀" panose="02010800040101010101" charset="-122"/>
              </a:rPr>
              <a:t>国家</a:t>
            </a:r>
            <a:r>
              <a:rPr lang="en-US" altLang="zh-CN" sz="3200">
                <a:latin typeface="华文琥珀" panose="02010800040101010101" charset="-122"/>
                <a:ea typeface="华文琥珀" panose="02010800040101010101" charset="-122"/>
                <a:cs typeface="华文琥珀" panose="02010800040101010101" charset="-122"/>
              </a:rPr>
              <a:t>”</a:t>
            </a:r>
            <a:r>
              <a:rPr lang="zh-CN" altLang="en-US" sz="3200">
                <a:latin typeface="华文琥珀" panose="02010800040101010101" charset="-122"/>
                <a:ea typeface="华文琥珀" panose="02010800040101010101" charset="-122"/>
                <a:cs typeface="华文琥珀" panose="02010800040101010101" charset="-122"/>
              </a:rPr>
              <a:t>和</a:t>
            </a:r>
            <a:r>
              <a:rPr lang="en-US" altLang="zh-CN" sz="3200">
                <a:latin typeface="华文琥珀" panose="02010800040101010101" charset="-122"/>
                <a:ea typeface="华文琥珀" panose="02010800040101010101" charset="-122"/>
                <a:cs typeface="华文琥珀" panose="02010800040101010101" charset="-122"/>
              </a:rPr>
              <a:t>“</a:t>
            </a:r>
            <a:r>
              <a:rPr lang="zh-CN" altLang="en-US" sz="3200">
                <a:latin typeface="华文琥珀" panose="02010800040101010101" charset="-122"/>
                <a:ea typeface="华文琥珀" panose="02010800040101010101" charset="-122"/>
                <a:cs typeface="华文琥珀" panose="02010800040101010101" charset="-122"/>
              </a:rPr>
              <a:t>地区</a:t>
            </a:r>
            <a:r>
              <a:rPr lang="en-US" altLang="zh-CN" sz="3200">
                <a:latin typeface="华文琥珀" panose="02010800040101010101" charset="-122"/>
                <a:ea typeface="华文琥珀" panose="02010800040101010101" charset="-122"/>
                <a:cs typeface="华文琥珀" panose="02010800040101010101" charset="-122"/>
              </a:rPr>
              <a:t>”</a:t>
            </a:r>
            <a:r>
              <a:rPr lang="zh-CN" altLang="en-US" sz="3200">
                <a:latin typeface="华文琥珀" panose="02010800040101010101" charset="-122"/>
                <a:ea typeface="华文琥珀" panose="02010800040101010101" charset="-122"/>
                <a:cs typeface="华文琥珀" panose="02010800040101010101" charset="-122"/>
              </a:rPr>
              <a:t>有何不同之处？</a:t>
            </a:r>
            <a:endParaRPr lang="zh-CN" altLang="en-US" sz="3200">
              <a:latin typeface="华文琥珀" panose="02010800040101010101" charset="-122"/>
              <a:ea typeface="华文琥珀" panose="02010800040101010101" charset="-122"/>
              <a:cs typeface="华文琥珀" panose="02010800040101010101" charset="-122"/>
            </a:endParaRPr>
          </a:p>
        </p:txBody>
      </p:sp>
      <p:sp>
        <p:nvSpPr>
          <p:cNvPr id="8" name="文本框 7"/>
          <p:cNvSpPr txBox="1"/>
          <p:nvPr/>
        </p:nvSpPr>
        <p:spPr>
          <a:xfrm>
            <a:off x="344805" y="3300730"/>
            <a:ext cx="5045710" cy="3322955"/>
          </a:xfrm>
          <a:prstGeom prst="rect">
            <a:avLst/>
          </a:prstGeom>
          <a:solidFill>
            <a:schemeClr val="accent4">
              <a:lumMod val="20000"/>
              <a:lumOff val="80000"/>
            </a:schemeClr>
          </a:solidFill>
        </p:spPr>
        <p:txBody>
          <a:bodyPr wrap="square" rtlCol="0">
            <a:spAutoFit/>
          </a:bodyPr>
          <a:p>
            <a:pPr algn="ctr" fontAlgn="auto">
              <a:lnSpc>
                <a:spcPct val="150000"/>
              </a:lnSpc>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国家的</a:t>
            </a:r>
            <a:r>
              <a:rPr lang="en-US" altLang="zh-CN" sz="2800" b="1">
                <a:solidFill>
                  <a:srgbClr val="0070C0"/>
                </a:solidFill>
                <a:latin typeface="微软雅黑" panose="020B0503020204020204" charset="-122"/>
                <a:ea typeface="微软雅黑" panose="020B0503020204020204" charset="-122"/>
                <a:cs typeface="微软雅黑" panose="020B0503020204020204" charset="-122"/>
              </a:rPr>
              <a:t>4</a:t>
            </a: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个必备条件</a:t>
            </a:r>
            <a:endParaRPr lang="zh-CN" altLang="en-US" sz="2800" b="1">
              <a:solidFill>
                <a:srgbClr val="0070C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150000"/>
              </a:lnSpc>
              <a:buFont typeface="Wingdings" panose="05000000000000000000" charset="0"/>
              <a:buChar char="l"/>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有</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主权</a:t>
            </a:r>
            <a:endParaRPr lang="zh-CN" altLang="en-US" sz="2800" b="1">
              <a:solidFill>
                <a:srgbClr val="0070C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150000"/>
              </a:lnSpc>
              <a:buFont typeface="Wingdings" panose="05000000000000000000" charset="0"/>
              <a:buChar char="l"/>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有</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行使权利的政府</a:t>
            </a:r>
            <a:endParaRPr lang="zh-CN" altLang="en-US" sz="2800" b="1">
              <a:solidFill>
                <a:srgbClr val="0070C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150000"/>
              </a:lnSpc>
              <a:buFont typeface="Wingdings" panose="05000000000000000000" charset="0"/>
              <a:buChar char="l"/>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有</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确定的国家领土</a:t>
            </a:r>
            <a:endParaRPr lang="zh-CN" altLang="en-US" sz="2800" b="1">
              <a:solidFill>
                <a:srgbClr val="0070C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150000"/>
              </a:lnSpc>
              <a:buFont typeface="Wingdings" panose="05000000000000000000" charset="0"/>
              <a:buChar char="l"/>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有</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定居的居民</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6131560" y="3300730"/>
            <a:ext cx="5045710" cy="2030095"/>
          </a:xfrm>
          <a:prstGeom prst="rect">
            <a:avLst/>
          </a:prstGeom>
          <a:solidFill>
            <a:schemeClr val="accent4">
              <a:lumMod val="20000"/>
              <a:lumOff val="80000"/>
            </a:schemeClr>
          </a:solidFill>
        </p:spPr>
        <p:txBody>
          <a:bodyPr wrap="square" rtlCol="0">
            <a:spAutoFit/>
          </a:bodyPr>
          <a:p>
            <a:pPr algn="ctr" fontAlgn="auto">
              <a:lnSpc>
                <a:spcPct val="150000"/>
              </a:lnSpc>
            </a:pP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地区</a:t>
            </a:r>
            <a:endParaRPr lang="zh-CN" altLang="en-US" sz="2800" b="1">
              <a:solidFill>
                <a:srgbClr val="0070C0"/>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150000"/>
              </a:lnSpc>
              <a:buFont typeface="Wingdings" panose="05000000000000000000" charset="0"/>
              <a:buChar char="l"/>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没有获得独立</a:t>
            </a:r>
            <a:r>
              <a:rPr lang="zh-CN" altLang="en-US" sz="2800" b="1">
                <a:solidFill>
                  <a:srgbClr val="0070C0"/>
                </a:solidFill>
                <a:latin typeface="微软雅黑" panose="020B0503020204020204" charset="-122"/>
                <a:ea typeface="微软雅黑" panose="020B0503020204020204" charset="-122"/>
                <a:cs typeface="微软雅黑" panose="020B0503020204020204" charset="-122"/>
              </a:rPr>
              <a:t>的</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殖民地、托管地</a:t>
            </a:r>
            <a:endParaRPr lang="zh-CN" altLang="en-US" sz="2800" b="1">
              <a:solidFill>
                <a:srgbClr val="FF0000"/>
              </a:solidFill>
              <a:latin typeface="微软雅黑" panose="020B0503020204020204" charset="-122"/>
              <a:ea typeface="微软雅黑" panose="020B0503020204020204" charset="-122"/>
              <a:cs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C:/Users/deng/AppData/Local/Temp/picturecompress_20211007151938/output_1.pngoutput_1"/>
          <p:cNvPicPr>
            <a:picLocks noChangeAspect="1"/>
          </p:cNvPicPr>
          <p:nvPr/>
        </p:nvPicPr>
        <p:blipFill>
          <a:blip r:embed="rId1"/>
          <a:stretch>
            <a:fillRect/>
          </a:stretch>
        </p:blipFill>
        <p:spPr>
          <a:xfrm>
            <a:off x="-78105" y="-50165"/>
            <a:ext cx="10633710" cy="6908165"/>
          </a:xfrm>
          <a:prstGeom prst="rect">
            <a:avLst/>
          </a:prstGeom>
        </p:spPr>
      </p:pic>
      <p:sp>
        <p:nvSpPr>
          <p:cNvPr id="3" name="文本框 2"/>
          <p:cNvSpPr txBox="1"/>
          <p:nvPr/>
        </p:nvSpPr>
        <p:spPr>
          <a:xfrm>
            <a:off x="4185920" y="-50165"/>
            <a:ext cx="8006080" cy="73723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p>
            <a:pPr fontAlgn="auto">
              <a:lnSpc>
                <a:spcPct val="150000"/>
              </a:lnSpc>
            </a:pPr>
            <a:r>
              <a:rPr lang="zh-CN" altLang="en-US" sz="2800" b="1">
                <a:latin typeface="微软雅黑" panose="020B0503020204020204" charset="-122"/>
                <a:ea typeface="微软雅黑" panose="020B0503020204020204" charset="-122"/>
              </a:rPr>
              <a:t>我们在地图上用不同的色块表示不同的国家和地区</a:t>
            </a:r>
            <a:endParaRPr lang="zh-CN" altLang="en-US" sz="2800" b="1">
              <a:latin typeface="微软雅黑" panose="020B0503020204020204" charset="-122"/>
              <a:ea typeface="微软雅黑" panose="020B0503020204020204" charset="-122"/>
            </a:endParaRPr>
          </a:p>
        </p:txBody>
      </p:sp>
      <p:sp>
        <p:nvSpPr>
          <p:cNvPr id="4" name="矩形 3"/>
          <p:cNvSpPr/>
          <p:nvPr/>
        </p:nvSpPr>
        <p:spPr>
          <a:xfrm>
            <a:off x="2308860" y="5205095"/>
            <a:ext cx="5887085" cy="139573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521075" y="4505960"/>
            <a:ext cx="4077335" cy="645160"/>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p>
            <a:r>
              <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rPr>
              <a:t>南极洲有没有国家？</a:t>
            </a:r>
            <a:endParaRPr lang="zh-CN" altLang="en-US" sz="3600" b="1">
              <a:gradFill>
                <a:gsLst>
                  <a:gs pos="0">
                    <a:srgbClr val="012D86"/>
                  </a:gs>
                  <a:gs pos="100000">
                    <a:srgbClr val="0E2557"/>
                  </a:gs>
                </a:gsLst>
                <a:lin scaled="0"/>
              </a:gradFill>
              <a:latin typeface="华文行楷" panose="02010800040101010101" charset="-122"/>
              <a:ea typeface="华文行楷" panose="02010800040101010101" charset="-122"/>
            </a:endParaRPr>
          </a:p>
        </p:txBody>
      </p:sp>
      <p:sp>
        <p:nvSpPr>
          <p:cNvPr id="12" name="文本框 11"/>
          <p:cNvSpPr txBox="1"/>
          <p:nvPr/>
        </p:nvSpPr>
        <p:spPr>
          <a:xfrm>
            <a:off x="8479155" y="4585970"/>
            <a:ext cx="3335020" cy="175323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p>
            <a:pPr fontAlgn="auto">
              <a:lnSpc>
                <a:spcPct val="150000"/>
              </a:lnSpc>
            </a:pPr>
            <a:r>
              <a:rPr lang="zh-CN" altLang="en-US" sz="2400" b="1">
                <a:latin typeface="微软雅黑" panose="020B0503020204020204" charset="-122"/>
                <a:ea typeface="微软雅黑" panose="020B0503020204020204" charset="-122"/>
              </a:rPr>
              <a:t>由于气候严寒，南极洲是地球上至今</a:t>
            </a:r>
            <a:r>
              <a:rPr lang="zh-CN" altLang="en-US" sz="2400" b="1">
                <a:solidFill>
                  <a:srgbClr val="FF0000"/>
                </a:solidFill>
                <a:latin typeface="微软雅黑" panose="020B0503020204020204" charset="-122"/>
                <a:ea typeface="微软雅黑" panose="020B0503020204020204" charset="-122"/>
              </a:rPr>
              <a:t>无人居住</a:t>
            </a:r>
            <a:r>
              <a:rPr lang="zh-CN" altLang="en-US" sz="2400" b="1">
                <a:latin typeface="微软雅黑" panose="020B0503020204020204" charset="-122"/>
                <a:ea typeface="微软雅黑" panose="020B0503020204020204" charset="-122"/>
              </a:rPr>
              <a:t>的大陆，因此</a:t>
            </a:r>
            <a:r>
              <a:rPr lang="zh-CN" altLang="en-US" sz="2400" b="1">
                <a:solidFill>
                  <a:srgbClr val="FF0000"/>
                </a:solidFill>
                <a:latin typeface="微软雅黑" panose="020B0503020204020204" charset="-122"/>
                <a:ea typeface="微软雅黑" panose="020B0503020204020204" charset="-122"/>
              </a:rPr>
              <a:t>没有国家</a:t>
            </a:r>
            <a:endParaRPr lang="zh-CN" altLang="en-US" sz="2400" b="1">
              <a:solidFill>
                <a:srgbClr val="FF0000"/>
              </a:solidFill>
              <a:latin typeface="微软雅黑" panose="020B0503020204020204" charset="-122"/>
              <a:ea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bldLvl="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2857500" y="0"/>
            <a:ext cx="6285230" cy="829945"/>
          </a:xfrm>
          <a:prstGeom prst="rect">
            <a:avLst/>
          </a:prstGeom>
          <a:noFill/>
        </p:spPr>
        <p:txBody>
          <a:bodyPr wrap="none" rtlCol="0">
            <a:spAutoFit/>
          </a:bodyPr>
          <a:p>
            <a:r>
              <a:rPr lang="zh-CN" altLang="en-US" sz="4800" b="1">
                <a:solidFill>
                  <a:schemeClr val="tx1"/>
                </a:solidFill>
                <a:latin typeface="华文隶书" panose="02010800040101010101" charset="-122"/>
                <a:ea typeface="华文隶书" panose="02010800040101010101" charset="-122"/>
              </a:rPr>
              <a:t>世界上各种各样的国家</a:t>
            </a:r>
            <a:endParaRPr lang="zh-CN" altLang="en-US" sz="4800" b="1">
              <a:solidFill>
                <a:schemeClr val="tx1"/>
              </a:solidFill>
              <a:latin typeface="华文隶书" panose="02010800040101010101" charset="-122"/>
              <a:ea typeface="华文隶书" panose="02010800040101010101" charset="-122"/>
            </a:endParaRPr>
          </a:p>
        </p:txBody>
      </p:sp>
      <p:sp>
        <p:nvSpPr>
          <p:cNvPr id="7" name="文本框 6"/>
          <p:cNvSpPr txBox="1"/>
          <p:nvPr/>
        </p:nvSpPr>
        <p:spPr>
          <a:xfrm>
            <a:off x="1044575" y="797560"/>
            <a:ext cx="9911080" cy="5262245"/>
          </a:xfrm>
          <a:prstGeom prst="rect">
            <a:avLst/>
          </a:prstGeom>
          <a:solidFill>
            <a:schemeClr val="accent1">
              <a:lumMod val="75000"/>
            </a:schemeClr>
          </a:solidFill>
        </p:spPr>
        <p:style>
          <a:lnRef idx="2">
            <a:schemeClr val="accent1"/>
          </a:lnRef>
          <a:fillRef idx="1">
            <a:schemeClr val="lt1"/>
          </a:fillRef>
          <a:effectRef idx="0">
            <a:schemeClr val="accent1"/>
          </a:effectRef>
          <a:fontRef idx="minor">
            <a:schemeClr val="dk1"/>
          </a:fontRef>
        </p:style>
        <p:txBody>
          <a:bodyPr wrap="none" rtlCol="0">
            <a:spAutoFit/>
          </a:bodyPr>
          <a:p>
            <a:pPr marL="457200" indent="-457200" fontAlgn="auto">
              <a:lnSpc>
                <a:spcPct val="200000"/>
              </a:lnSpc>
              <a:buFont typeface="Wingdings" panose="05000000000000000000" charset="0"/>
              <a:buChar char="Ø"/>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面积大小不同的国家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面积最大的国家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面积很小的国家</a:t>
            </a:r>
            <a:endParaRPr lang="zh-CN" altLang="en-US" sz="2800" b="1">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人口数量不同的国家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人口大国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人口小国</a:t>
            </a:r>
            <a:endParaRPr lang="zh-CN" altLang="en-US" sz="2800" b="1">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海陆位置不同的国家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内陆国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沿海国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岛国</a:t>
            </a:r>
            <a:endParaRPr lang="zh-CN" altLang="en-US" sz="2800" b="1">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经济水平不同的国家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发达国家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发展中国家</a:t>
            </a:r>
            <a:endParaRPr lang="zh-CN" altLang="en-US" sz="2800" b="1">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政治制度不同的国家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社会主义国家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资本主义国家</a:t>
            </a: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a:p>
            <a:pPr marL="457200" indent="-457200" fontAlgn="auto">
              <a:lnSpc>
                <a:spcPct val="200000"/>
              </a:lnSpc>
              <a:buFont typeface="Wingdings" panose="05000000000000000000" charset="0"/>
              <a:buChar char="Ø"/>
            </a:pP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主导产业不同的国家</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工业国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农业国</a:t>
            </a:r>
            <a:r>
              <a:rPr lang="en-US" altLang="zh-CN" sz="2800" b="1">
                <a:solidFill>
                  <a:schemeClr val="bg1"/>
                </a:solidFill>
                <a:latin typeface="微软雅黑" panose="020B0503020204020204" charset="-122"/>
                <a:ea typeface="微软雅黑" panose="020B0503020204020204" charset="-122"/>
                <a:cs typeface="微软雅黑" panose="020B0503020204020204" charset="-122"/>
              </a:rPr>
              <a:t>&amp;</a:t>
            </a:r>
            <a:r>
              <a:rPr lang="zh-CN" altLang="en-US" sz="2800" b="1">
                <a:solidFill>
                  <a:schemeClr val="bg1"/>
                </a:solidFill>
                <a:latin typeface="微软雅黑" panose="020B0503020204020204" charset="-122"/>
                <a:ea typeface="微软雅黑" panose="020B0503020204020204" charset="-122"/>
                <a:cs typeface="微软雅黑" panose="020B0503020204020204" charset="-122"/>
              </a:rPr>
              <a:t>旅游国</a:t>
            </a:r>
            <a:endParaRPr lang="zh-CN" altLang="en-US" sz="2800" b="1">
              <a:solidFill>
                <a:schemeClr val="bg1"/>
              </a:solidFill>
              <a:latin typeface="微软雅黑" panose="020B0503020204020204" charset="-122"/>
              <a:ea typeface="微软雅黑" panose="020B0503020204020204" charset="-122"/>
              <a:cs typeface="微软雅黑" panose="020B0503020204020204" charset="-122"/>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0" y="0"/>
            <a:ext cx="3840480" cy="583565"/>
          </a:xfrm>
          <a:prstGeom prst="rect">
            <a:avLst/>
          </a:prstGeom>
          <a:noFill/>
        </p:spPr>
        <p:txBody>
          <a:bodyPr wrap="none" rtlCol="0">
            <a:spAutoFit/>
          </a:bodyPr>
          <a:p>
            <a:r>
              <a:rPr lang="zh-CN" altLang="en-US" sz="3200" b="1">
                <a:solidFill>
                  <a:schemeClr val="tx1"/>
                </a:solidFill>
                <a:latin typeface="微软雅黑" panose="020B0503020204020204" charset="-122"/>
                <a:ea typeface="微软雅黑" panose="020B0503020204020204" charset="-122"/>
              </a:rPr>
              <a:t>面积大小不同的国家</a:t>
            </a:r>
            <a:endParaRPr lang="zh-CN" altLang="en-US" sz="3200" b="1">
              <a:solidFill>
                <a:schemeClr val="tx1"/>
              </a:solidFill>
              <a:latin typeface="微软雅黑" panose="020B0503020204020204" charset="-122"/>
              <a:ea typeface="微软雅黑" panose="020B0503020204020204" charset="-122"/>
            </a:endParaRPr>
          </a:p>
        </p:txBody>
      </p:sp>
      <p:pic>
        <p:nvPicPr>
          <p:cNvPr id="2" name="图片 1"/>
          <p:cNvPicPr>
            <a:picLocks noChangeAspect="1"/>
          </p:cNvPicPr>
          <p:nvPr/>
        </p:nvPicPr>
        <p:blipFill>
          <a:blip r:embed="rId1"/>
          <a:stretch>
            <a:fillRect/>
          </a:stretch>
        </p:blipFill>
        <p:spPr>
          <a:xfrm>
            <a:off x="1135380" y="583565"/>
            <a:ext cx="10505440" cy="6134735"/>
          </a:xfrm>
          <a:prstGeom prst="rect">
            <a:avLst/>
          </a:prstGeom>
        </p:spPr>
      </p:pic>
      <p:sp>
        <p:nvSpPr>
          <p:cNvPr id="4" name="矩形 3"/>
          <p:cNvSpPr/>
          <p:nvPr/>
        </p:nvSpPr>
        <p:spPr>
          <a:xfrm>
            <a:off x="3840480" y="1176020"/>
            <a:ext cx="7552690" cy="21450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4472305" y="1888490"/>
            <a:ext cx="6288405" cy="1076325"/>
          </a:xfrm>
          <a:prstGeom prst="rect">
            <a:avLst/>
          </a:prstGeom>
          <a:solidFill>
            <a:srgbClr val="C00000"/>
          </a:solidFill>
        </p:spPr>
        <p:txBody>
          <a:bodyPr wrap="none" rtlCol="0">
            <a:spAutoFit/>
          </a:bodyPr>
          <a:p>
            <a:pPr algn="l"/>
            <a:r>
              <a:rPr lang="zh-CN" altLang="en-US" sz="3200" b="1">
                <a:solidFill>
                  <a:schemeClr val="bg1"/>
                </a:solidFill>
                <a:latin typeface="华文隶书" panose="02010800040101010101" charset="-122"/>
                <a:ea typeface="华文隶书" panose="02010800040101010101" charset="-122"/>
                <a:cs typeface="华文隶书" panose="02010800040101010101" charset="-122"/>
              </a:rPr>
              <a:t>世界上面积最大的国家</a:t>
            </a:r>
            <a:r>
              <a:rPr lang="en-US" altLang="zh-CN" sz="3200" b="1">
                <a:solidFill>
                  <a:schemeClr val="bg1"/>
                </a:solidFill>
                <a:latin typeface="华文隶书" panose="02010800040101010101" charset="-122"/>
                <a:ea typeface="华文隶书" panose="02010800040101010101" charset="-122"/>
                <a:cs typeface="华文隶书" panose="02010800040101010101" charset="-122"/>
              </a:rPr>
              <a:t>——</a:t>
            </a:r>
            <a:r>
              <a:rPr lang="zh-CN" altLang="en-US" sz="3200" b="1">
                <a:solidFill>
                  <a:schemeClr val="bg1"/>
                </a:solidFill>
                <a:latin typeface="华文隶书" panose="02010800040101010101" charset="-122"/>
                <a:ea typeface="华文隶书" panose="02010800040101010101" charset="-122"/>
                <a:cs typeface="华文隶书" panose="02010800040101010101" charset="-122"/>
              </a:rPr>
              <a:t>俄罗斯</a:t>
            </a:r>
            <a:endParaRPr lang="zh-CN" altLang="en-US" sz="3200" b="1">
              <a:solidFill>
                <a:schemeClr val="bg1"/>
              </a:solidFill>
              <a:latin typeface="华文隶书" panose="02010800040101010101" charset="-122"/>
              <a:ea typeface="华文隶书" panose="02010800040101010101" charset="-122"/>
              <a:cs typeface="华文隶书" panose="02010800040101010101" charset="-122"/>
            </a:endParaRPr>
          </a:p>
          <a:p>
            <a:pPr algn="ctr"/>
            <a:r>
              <a:rPr lang="zh-CN" altLang="en-US" sz="3200" b="1">
                <a:solidFill>
                  <a:schemeClr val="bg1"/>
                </a:solidFill>
                <a:latin typeface="华文隶书" panose="02010800040101010101" charset="-122"/>
                <a:ea typeface="华文隶书" panose="02010800040101010101" charset="-122"/>
                <a:cs typeface="华文隶书" panose="02010800040101010101" charset="-122"/>
              </a:rPr>
              <a:t>（17098200平方公里）</a:t>
            </a:r>
            <a:endParaRPr lang="zh-CN" altLang="en-US" sz="3200" b="1">
              <a:solidFill>
                <a:schemeClr val="bg1"/>
              </a:solidFill>
              <a:latin typeface="华文隶书" panose="02010800040101010101" charset="-122"/>
              <a:ea typeface="华文隶书" panose="02010800040101010101" charset="-122"/>
              <a:cs typeface="华文隶书" panose="02010800040101010101" charset="-122"/>
            </a:endParaRPr>
          </a:p>
        </p:txBody>
      </p:sp>
      <p:sp>
        <p:nvSpPr>
          <p:cNvPr id="9" name="矩形 8"/>
          <p:cNvSpPr/>
          <p:nvPr/>
        </p:nvSpPr>
        <p:spPr>
          <a:xfrm>
            <a:off x="1966595" y="2388235"/>
            <a:ext cx="1044575" cy="159702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椭圆 9"/>
          <p:cNvSpPr/>
          <p:nvPr/>
        </p:nvSpPr>
        <p:spPr>
          <a:xfrm>
            <a:off x="2524125" y="3007995"/>
            <a:ext cx="158750" cy="15875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文本框 10"/>
          <p:cNvSpPr txBox="1"/>
          <p:nvPr/>
        </p:nvSpPr>
        <p:spPr>
          <a:xfrm>
            <a:off x="1193800" y="4507865"/>
            <a:ext cx="6288405" cy="107632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p>
            <a:r>
              <a:rPr lang="zh-CN" altLang="en-US" sz="3200" b="1">
                <a:solidFill>
                  <a:schemeClr val="bg1"/>
                </a:solidFill>
                <a:latin typeface="华文隶书" panose="02010800040101010101" charset="-122"/>
                <a:ea typeface="华文隶书" panose="02010800040101010101" charset="-122"/>
                <a:cs typeface="华文隶书" panose="02010800040101010101" charset="-122"/>
              </a:rPr>
              <a:t>世界上面积最小的国家</a:t>
            </a:r>
            <a:r>
              <a:rPr lang="en-US" altLang="zh-CN" sz="3200" b="1">
                <a:solidFill>
                  <a:schemeClr val="bg1"/>
                </a:solidFill>
                <a:latin typeface="华文隶书" panose="02010800040101010101" charset="-122"/>
                <a:ea typeface="华文隶书" panose="02010800040101010101" charset="-122"/>
                <a:cs typeface="华文隶书" panose="02010800040101010101" charset="-122"/>
              </a:rPr>
              <a:t>——</a:t>
            </a:r>
            <a:r>
              <a:rPr lang="zh-CN" altLang="en-US" sz="3200" b="1">
                <a:solidFill>
                  <a:schemeClr val="bg1"/>
                </a:solidFill>
                <a:latin typeface="华文隶书" panose="02010800040101010101" charset="-122"/>
                <a:ea typeface="华文隶书" panose="02010800040101010101" charset="-122"/>
                <a:cs typeface="华文隶书" panose="02010800040101010101" charset="-122"/>
              </a:rPr>
              <a:t>梵蒂冈</a:t>
            </a:r>
            <a:endParaRPr lang="zh-CN" altLang="en-US" sz="3200" b="1">
              <a:solidFill>
                <a:schemeClr val="bg1"/>
              </a:solidFill>
              <a:latin typeface="华文隶书" panose="02010800040101010101" charset="-122"/>
              <a:ea typeface="华文隶书" panose="02010800040101010101" charset="-122"/>
              <a:cs typeface="华文隶书" panose="02010800040101010101" charset="-122"/>
            </a:endParaRPr>
          </a:p>
          <a:p>
            <a:pPr algn="ctr"/>
            <a:r>
              <a:rPr lang="zh-CN" altLang="en-US" sz="3200" b="1">
                <a:solidFill>
                  <a:schemeClr val="bg1"/>
                </a:solidFill>
                <a:latin typeface="华文隶书" panose="02010800040101010101" charset="-122"/>
                <a:ea typeface="华文隶书" panose="02010800040101010101" charset="-122"/>
                <a:cs typeface="华文隶书" panose="02010800040101010101" charset="-122"/>
              </a:rPr>
              <a:t>（</a:t>
            </a:r>
            <a:r>
              <a:rPr lang="en-US" altLang="zh-CN" sz="3200" b="1">
                <a:solidFill>
                  <a:schemeClr val="bg1"/>
                </a:solidFill>
                <a:latin typeface="华文隶书" panose="02010800040101010101" charset="-122"/>
                <a:ea typeface="华文隶书" panose="02010800040101010101" charset="-122"/>
                <a:cs typeface="华文隶书" panose="02010800040101010101" charset="-122"/>
              </a:rPr>
              <a:t>0.44</a:t>
            </a:r>
            <a:r>
              <a:rPr lang="zh-CN" altLang="en-US" sz="3200" b="1">
                <a:solidFill>
                  <a:schemeClr val="bg1"/>
                </a:solidFill>
                <a:latin typeface="华文隶书" panose="02010800040101010101" charset="-122"/>
                <a:ea typeface="华文隶书" panose="02010800040101010101" charset="-122"/>
                <a:cs typeface="华文隶书" panose="02010800040101010101" charset="-122"/>
              </a:rPr>
              <a:t>平方公里）</a:t>
            </a:r>
            <a:endParaRPr lang="zh-CN" altLang="en-US" sz="3200" b="1">
              <a:solidFill>
                <a:schemeClr val="bg1"/>
              </a:solidFill>
              <a:latin typeface="华文隶书" panose="02010800040101010101" charset="-122"/>
              <a:ea typeface="华文隶书" panose="02010800040101010101" charset="-122"/>
              <a:cs typeface="华文隶书"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bldLvl="0" animBg="1"/>
      <p:bldP spid="9" grpId="0" bldLvl="0" animBg="1"/>
      <p:bldP spid="10" grpId="0" animBg="1"/>
      <p:bldP spid="11"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1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SUBTYPE" val="h"/>
  <p:tag name="KSO_WM_UNIT_TYPE" val="i"/>
  <p:tag name="KSO_WM_UNIT_INDEX" val="1"/>
  <p:tag name="KSO_WM_UNIT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24.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126"/>
</p:tagLst>
</file>

<file path=ppt/tags/tag125.xml><?xml version="1.0" encoding="utf-8"?>
<p:tagLst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77126"/>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9.xml><?xml version="1.0" encoding="utf-8"?>
<p:tagLst xmlns:p="http://schemas.openxmlformats.org/presentationml/2006/main">
  <p:tag name="KSO_WM_BEAUTIFY_FLAG" val="#wm#"/>
  <p:tag name="KSO_WM_TAG_VERSION" val="1.0"/>
  <p:tag name="KSO_WM_COMBINE_RELATE_SLIDE_ID" val="background20176454_1"/>
  <p:tag name="KSO_WM_TEMPLATE_CATEGORY" val="custom"/>
  <p:tag name="KSO_WM_TEMPLATE_INDEX" val="20177126"/>
  <p:tag name="KSO_WM_TEMPLATE_SUBCATEGORY" val="combine"/>
  <p:tag name="KSO_WM_TEMPLATE_THUMBS_INDEX" val="1、4、5、6、11、12、17、18、23、24、31"/>
  <p:tag name="KSO_WM_TEMPLATE_MASTER_TYPE"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TAG_VERSION" val="1.0"/>
  <p:tag name="KSO_WM_BEAUTIFY_FLAG" val="#wm#"/>
  <p:tag name="KSO_WM_UNIT_COMPATIBLE" val="0"/>
  <p:tag name="KSO_WM_UNIT_HIGHLIGHT" val="0"/>
  <p:tag name="KSO_WM_UNIT_ISCONTENTSTITLE" val="0"/>
  <p:tag name="KSO_WM_UNIT_VALUE" val="18"/>
  <p:tag name="KSO_WM_UNIT_LAYERLEVEL" val="1"/>
  <p:tag name="KSO_WM_UNIT_INDEX" val="1"/>
  <p:tag name="KSO_WM_UNIT_TYPE" val="a"/>
  <p:tag name="KSO_WM_UNIT_PRESET_TEXT" val="手绘风简约商务通用"/>
  <p:tag name="KSO_WM_TEMPLATE_CATEGORY" val="custom"/>
  <p:tag name="KSO_WM_TEMPLATE_INDEX" val="20177126"/>
  <p:tag name="KSO_WM_UNIT_ID" val="custom20177126_1*a*1"/>
  <p:tag name="KSO_WM_UNIT_ISNUMDGMTITLE" val="0"/>
  <p:tag name="KSO_WM_UNIT_NOCLEAR" val="0"/>
  <p:tag name="KSO_WM_UNIT_DIAGRAM_ISNUMVISUAL" val="0"/>
  <p:tag name="KSO_WM_UNIT_DIAGRAM_ISREFERUNIT" val="0"/>
</p:tagLst>
</file>

<file path=ppt/tags/tag131.xml><?xml version="1.0" encoding="utf-8"?>
<p:tagLst xmlns:p="http://schemas.openxmlformats.org/presentationml/2006/main">
  <p:tag name="KSO_WM_BEAUTIFY_FLAG" val="#wm#"/>
  <p:tag name="KSO_WM_SLIDE_TYPE" val="title"/>
  <p:tag name="KSO_WM_SLIDE_LAYOUT_CNT" val="1_1_1"/>
  <p:tag name="KSO_WM_SLIDE_LAYOUT" val="a_b_f"/>
  <p:tag name="KSO_WM_SLIDE_ITEM_CNT" val="0"/>
  <p:tag name="KSO_WM_TAG_VERSION" val="1.0"/>
  <p:tag name="KSO_WM_COMBINE_RELATE_SLIDE_ID" val="background20176454_1"/>
  <p:tag name="KSO_WM_TEMPLATE_CATEGORY" val="custom"/>
  <p:tag name="KSO_WM_TEMPLATE_INDEX" val="20177126"/>
  <p:tag name="KSO_WM_SLIDE_ID" val="custom20177126_1"/>
  <p:tag name="KSO_WM_SLIDE_INDEX" val="1"/>
  <p:tag name="KSO_WM_TEMPLATE_SUBCATEGORY" val="0"/>
  <p:tag name="KSO_WM_TEMPLATE_THUMBS_INDEX" val="1、4、5、6、11、12、17、18、23、24、31、"/>
  <p:tag name="KSO_WM_TEMPLATE_MASTER_TYPE" val="1"/>
  <p:tag name="KSO_WM_TEMPLATE_COLOR_TYPE" val="0"/>
</p:tagLst>
</file>

<file path=ppt/tags/tag132.xml><?xml version="1.0" encoding="utf-8"?>
<p:tagLst xmlns:p="http://schemas.openxmlformats.org/presentationml/2006/main">
  <p:tag name="KSO_WM_BEAUTIFY_FLAG" val="#wm#"/>
  <p:tag name="KSO_WM_TEMPLATE_CATEGORY" val="custom"/>
  <p:tag name="KSO_WM_TEMPLATE_INDEX" val="20177126"/>
</p:tagLst>
</file>

<file path=ppt/tags/tag133.xml><?xml version="1.0" encoding="utf-8"?>
<p:tagLst xmlns:p="http://schemas.openxmlformats.org/presentationml/2006/main">
  <p:tag name="KSO_WM_BEAUTIFY_FLAG" val="#wm#"/>
  <p:tag name="KSO_WM_TEMPLATE_CATEGORY" val="custom"/>
  <p:tag name="KSO_WM_TEMPLATE_INDEX" val="20177126"/>
</p:tagLst>
</file>

<file path=ppt/tags/tag134.xml><?xml version="1.0" encoding="utf-8"?>
<p:tagLst xmlns:p="http://schemas.openxmlformats.org/presentationml/2006/main">
  <p:tag name="KSO_WM_BEAUTIFY_FLAG" val="#wm#"/>
  <p:tag name="KSO_WM_TEMPLATE_CATEGORY" val="custom"/>
  <p:tag name="KSO_WM_TEMPLATE_INDEX" val="20177126"/>
</p:tagLst>
</file>

<file path=ppt/tags/tag135.xml><?xml version="1.0" encoding="utf-8"?>
<p:tagLst xmlns:p="http://schemas.openxmlformats.org/presentationml/2006/main">
  <p:tag name="KSO_WM_BEAUTIFY_FLAG" val="#wm#"/>
  <p:tag name="KSO_WM_TEMPLATE_CATEGORY" val="custom"/>
  <p:tag name="KSO_WM_TEMPLATE_INDEX" val="20177126"/>
</p:tagLst>
</file>

<file path=ppt/tags/tag136.xml><?xml version="1.0" encoding="utf-8"?>
<p:tagLst xmlns:p="http://schemas.openxmlformats.org/presentationml/2006/main">
  <p:tag name="KSO_WM_BEAUTIFY_FLAG" val="#wm#"/>
  <p:tag name="KSO_WM_TEMPLATE_CATEGORY" val="custom"/>
  <p:tag name="KSO_WM_TEMPLATE_INDEX" val="20177126"/>
</p:tagLst>
</file>

<file path=ppt/tags/tag137.xml><?xml version="1.0" encoding="utf-8"?>
<p:tagLst xmlns:p="http://schemas.openxmlformats.org/presentationml/2006/main">
  <p:tag name="KSO_WM_BEAUTIFY_FLAG" val="#wm#"/>
  <p:tag name="KSO_WM_TEMPLATE_CATEGORY" val="custom"/>
  <p:tag name="KSO_WM_TEMPLATE_INDEX" val="20177126"/>
</p:tagLst>
</file>

<file path=ppt/tags/tag138.xml><?xml version="1.0" encoding="utf-8"?>
<p:tagLst xmlns:p="http://schemas.openxmlformats.org/presentationml/2006/main">
  <p:tag name="KSO_WM_BEAUTIFY_FLAG" val="#wm#"/>
  <p:tag name="KSO_WM_TEMPLATE_CATEGORY" val="custom"/>
  <p:tag name="KSO_WM_TEMPLATE_INDEX" val="20177126"/>
</p:tagLst>
</file>

<file path=ppt/tags/tag139.xml><?xml version="1.0" encoding="utf-8"?>
<p:tagLst xmlns:p="http://schemas.openxmlformats.org/presentationml/2006/main">
  <p:tag name="KSO_WM_BEAUTIFY_FLAG" val="#wm#"/>
  <p:tag name="KSO_WM_TEMPLATE_CATEGORY" val="custom"/>
  <p:tag name="KSO_WM_TEMPLATE_INDEX" val="20177126"/>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BEAUTIFY_FLAG" val="#wm#"/>
  <p:tag name="KSO_WM_TEMPLATE_CATEGORY" val="custom"/>
  <p:tag name="KSO_WM_TEMPLATE_INDEX" val="20177126"/>
</p:tagLst>
</file>

<file path=ppt/tags/tag141.xml><?xml version="1.0" encoding="utf-8"?>
<p:tagLst xmlns:p="http://schemas.openxmlformats.org/presentationml/2006/main">
  <p:tag name="KSO_WM_UNIT_TABLE_BEAUTIFY" val="smartTable{c64523d8-f4bd-40d2-a228-1a135ac7ed6a}"/>
  <p:tag name="TABLE_ENDDRAG_ORIGIN_RECT" val="373*453"/>
  <p:tag name="TABLE_ENDDRAG_RECT" val="475*92*373*453"/>
</p:tagLst>
</file>

<file path=ppt/tags/tag142.xml><?xml version="1.0" encoding="utf-8"?>
<p:tagLst xmlns:p="http://schemas.openxmlformats.org/presentationml/2006/main">
  <p:tag name="KSO_WM_BEAUTIFY_FLAG" val="#wm#"/>
  <p:tag name="KSO_WM_TEMPLATE_CATEGORY" val="custom"/>
  <p:tag name="KSO_WM_TEMPLATE_INDEX" val="20177126"/>
</p:tagLst>
</file>

<file path=ppt/tags/tag143.xml><?xml version="1.0" encoding="utf-8"?>
<p:tagLst xmlns:p="http://schemas.openxmlformats.org/presentationml/2006/main">
  <p:tag name="KSO_WM_BEAUTIFY_FLAG" val="#wm#"/>
  <p:tag name="KSO_WM_TEMPLATE_CATEGORY" val="custom"/>
  <p:tag name="KSO_WM_TEMPLATE_INDEX" val="20177126"/>
</p:tagLst>
</file>

<file path=ppt/tags/tag144.xml><?xml version="1.0" encoding="utf-8"?>
<p:tagLst xmlns:p="http://schemas.openxmlformats.org/presentationml/2006/main">
  <p:tag name="KSO_WM_BEAUTIFY_FLAG" val="#wm#"/>
  <p:tag name="KSO_WM_TEMPLATE_CATEGORY" val="custom"/>
  <p:tag name="KSO_WM_TEMPLATE_INDEX" val="20177126"/>
</p:tagLst>
</file>

<file path=ppt/tags/tag145.xml><?xml version="1.0" encoding="utf-8"?>
<p:tagLst xmlns:p="http://schemas.openxmlformats.org/presentationml/2006/main">
  <p:tag name="KSO_WM_BEAUTIFY_FLAG" val="#wm#"/>
  <p:tag name="KSO_WM_TEMPLATE_CATEGORY" val="custom"/>
  <p:tag name="KSO_WM_TEMPLATE_INDEX" val="20177126"/>
</p:tagLst>
</file>

<file path=ppt/tags/tag146.xml><?xml version="1.0" encoding="utf-8"?>
<p:tagLst xmlns:p="http://schemas.openxmlformats.org/presentationml/2006/main">
  <p:tag name="KSO_WM_BEAUTIFY_FLAG" val="#wm#"/>
  <p:tag name="KSO_WM_TEMPLATE_CATEGORY" val="custom"/>
  <p:tag name="KSO_WM_TEMPLATE_INDEX" val="20177126"/>
</p:tagLst>
</file>

<file path=ppt/tags/tag147.xml><?xml version="1.0" encoding="utf-8"?>
<p:tagLst xmlns:p="http://schemas.openxmlformats.org/presentationml/2006/main">
  <p:tag name="KSO_WM_BEAUTIFY_FLAG" val="#wm#"/>
  <p:tag name="KSO_WM_TEMPLATE_CATEGORY" val="custom"/>
  <p:tag name="KSO_WM_TEMPLATE_INDEX" val="20177126"/>
</p:tagLst>
</file>

<file path=ppt/tags/tag148.xml><?xml version="1.0" encoding="utf-8"?>
<p:tagLst xmlns:p="http://schemas.openxmlformats.org/presentationml/2006/main">
  <p:tag name="KSO_WM_BEAUTIFY_FLAG" val="#wm#"/>
  <p:tag name="KSO_WM_TEMPLATE_CATEGORY" val="custom"/>
  <p:tag name="KSO_WM_TEMPLATE_INDEX" val="20177126"/>
</p:tagLst>
</file>

<file path=ppt/tags/tag149.xml><?xml version="1.0" encoding="utf-8"?>
<p:tagLst xmlns:p="http://schemas.openxmlformats.org/presentationml/2006/main">
  <p:tag name="KSO_WM_BEAUTIFY_FLAG" val="#wm#"/>
  <p:tag name="KSO_WM_TEMPLATE_CATEGORY" val="custom"/>
  <p:tag name="KSO_WM_TEMPLATE_INDEX" val="20177126"/>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BEAUTIFY_FLAG" val="#wm#"/>
  <p:tag name="KSO_WM_TEMPLATE_CATEGORY" val="custom"/>
  <p:tag name="KSO_WM_TEMPLATE_INDEX" val="20177126"/>
</p:tagLst>
</file>

<file path=ppt/tags/tag151.xml><?xml version="1.0" encoding="utf-8"?>
<p:tagLst xmlns:p="http://schemas.openxmlformats.org/presentationml/2006/main">
  <p:tag name="KSO_WM_BEAUTIFY_FLAG" val="#wm#"/>
  <p:tag name="KSO_WM_TEMPLATE_CATEGORY" val="custom"/>
  <p:tag name="KSO_WM_TEMPLATE_INDEX" val="20177126"/>
</p:tagLst>
</file>

<file path=ppt/tags/tag152.xml><?xml version="1.0" encoding="utf-8"?>
<p:tagLst xmlns:p="http://schemas.openxmlformats.org/presentationml/2006/main">
  <p:tag name="KSO_WM_BEAUTIFY_FLAG" val="#wm#"/>
  <p:tag name="KSO_WM_TEMPLATE_CATEGORY" val="custom"/>
  <p:tag name="KSO_WM_TEMPLATE_INDEX" val="20177126"/>
</p:tagLst>
</file>

<file path=ppt/tags/tag153.xml><?xml version="1.0" encoding="utf-8"?>
<p:tagLst xmlns:p="http://schemas.openxmlformats.org/presentationml/2006/main">
  <p:tag name="KSO_WM_BEAUTIFY_FLAG" val="#wm#"/>
  <p:tag name="KSO_WM_TEMPLATE_CATEGORY" val="custom"/>
  <p:tag name="KSO_WM_TEMPLATE_INDEX" val="20177126"/>
</p:tagLst>
</file>

<file path=ppt/tags/tag154.xml><?xml version="1.0" encoding="utf-8"?>
<p:tagLst xmlns:p="http://schemas.openxmlformats.org/presentationml/2006/main">
  <p:tag name="KSO_WM_BEAUTIFY_FLAG" val="#wm#"/>
  <p:tag name="KSO_WM_TEMPLATE_CATEGORY" val="custom"/>
  <p:tag name="KSO_WM_TEMPLATE_INDEX" val="20177126"/>
</p:tagLst>
</file>

<file path=ppt/tags/tag155.xml><?xml version="1.0" encoding="utf-8"?>
<p:tagLst xmlns:p="http://schemas.openxmlformats.org/presentationml/2006/main">
  <p:tag name="KSO_WM_BEAUTIFY_FLAG" val="#wm#"/>
  <p:tag name="KSO_WM_TEMPLATE_CATEGORY" val="custom"/>
  <p:tag name="KSO_WM_TEMPLATE_INDEX" val="20177126"/>
</p:tagLst>
</file>

<file path=ppt/tags/tag156.xml><?xml version="1.0" encoding="utf-8"?>
<p:tagLst xmlns:p="http://schemas.openxmlformats.org/presentationml/2006/main">
  <p:tag name="KSO_WM_BEAUTIFY_FLAG" val="#wm#"/>
  <p:tag name="KSO_WM_TEMPLATE_CATEGORY" val="custom"/>
  <p:tag name="KSO_WM_TEMPLATE_INDEX" val="20177126"/>
</p:tagLst>
</file>

<file path=ppt/tags/tag157.xml><?xml version="1.0" encoding="utf-8"?>
<p:tagLst xmlns:p="http://schemas.openxmlformats.org/presentationml/2006/main">
  <p:tag name="KSO_WM_BEAUTIFY_FLAG" val="#wm#"/>
  <p:tag name="KSO_WM_TEMPLATE_CATEGORY" val="custom"/>
  <p:tag name="KSO_WM_TEMPLATE_INDEX" val="20177126"/>
</p:tagLst>
</file>

<file path=ppt/tags/tag158.xml><?xml version="1.0" encoding="utf-8"?>
<p:tagLst xmlns:p="http://schemas.openxmlformats.org/presentationml/2006/main">
  <p:tag name="KSO_WM_BEAUTIFY_FLAG" val="#wm#"/>
  <p:tag name="KSO_WM_TEMPLATE_CATEGORY" val="custom"/>
  <p:tag name="KSO_WM_TEMPLATE_INDEX" val="20177126"/>
</p:tagLst>
</file>

<file path=ppt/tags/tag159.xml><?xml version="1.0" encoding="utf-8"?>
<p:tagLst xmlns:p="http://schemas.openxmlformats.org/presentationml/2006/main">
  <p:tag name="KSO_WM_BEAUTIFY_FLAG" val="#wm#"/>
  <p:tag name="KSO_WM_TEMPLATE_CATEGORY" val="custom"/>
  <p:tag name="KSO_WM_TEMPLATE_INDEX" val="20177126"/>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BEAUTIFY_FLAG" val="#wm#"/>
  <p:tag name="KSO_WM_TEMPLATE_CATEGORY" val="custom"/>
  <p:tag name="KSO_WM_TEMPLATE_INDEX" val="20177126"/>
</p:tagLst>
</file>

<file path=ppt/tags/tag161.xml><?xml version="1.0" encoding="utf-8"?>
<p:tagLst xmlns:p="http://schemas.openxmlformats.org/presentationml/2006/main">
  <p:tag name="KSO_WM_BEAUTIFY_FLAG" val="#wm#"/>
  <p:tag name="KSO_WM_TEMPLATE_CATEGORY" val="custom"/>
  <p:tag name="KSO_WM_TEMPLATE_INDEX" val="20177126"/>
</p:tagLst>
</file>

<file path=ppt/tags/tag162.xml><?xml version="1.0" encoding="utf-8"?>
<p:tagLst xmlns:p="http://schemas.openxmlformats.org/presentationml/2006/main">
  <p:tag name="KSO_WM_BEAUTIFY_FLAG" val="#wm#"/>
  <p:tag name="KSO_WM_TEMPLATE_CATEGORY" val="custom"/>
  <p:tag name="KSO_WM_TEMPLATE_INDEX" val="20177126"/>
</p:tagLst>
</file>

<file path=ppt/tags/tag163.xml><?xml version="1.0" encoding="utf-8"?>
<p:tagLst xmlns:p="http://schemas.openxmlformats.org/presentationml/2006/main">
  <p:tag name="KSO_WM_BEAUTIFY_FLAG" val="#wm#"/>
  <p:tag name="KSO_WM_TEMPLATE_CATEGORY" val="custom"/>
  <p:tag name="KSO_WM_TEMPLATE_INDEX" val="20177126"/>
</p:tagLst>
</file>

<file path=ppt/tags/tag164.xml><?xml version="1.0" encoding="utf-8"?>
<p:tagLst xmlns:p="http://schemas.openxmlformats.org/presentationml/2006/main">
  <p:tag name="KSO_WM_BEAUTIFY_FLAG" val="#wm#"/>
  <p:tag name="KSO_WM_TEMPLATE_CATEGORY" val="custom"/>
  <p:tag name="KSO_WM_TEMPLATE_INDEX" val="20177126"/>
</p:tagLst>
</file>

<file path=ppt/tags/tag165.xml><?xml version="1.0" encoding="utf-8"?>
<p:tagLst xmlns:p="http://schemas.openxmlformats.org/presentationml/2006/main">
  <p:tag name="COMMONDATA" val="eyJoZGlkIjoiNjZiZjBjN2YyM2Q3YWZkOGVjZTIzYzdkYTU5OGViNmIifQ=="/>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BK_DARK_LIGHT" val="2"/>
  <p:tag name="KSO_WM_UNIT_SUBTYPE" val="h"/>
  <p:tag name="KSO_WM_UNIT_TYPE" val="i"/>
  <p:tag name="KSO_WM_UNIT_INDEX" val="1"/>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7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SUBTYPE" val="h"/>
  <p:tag name="KSO_WM_UNIT_TYPE" val="i"/>
  <p:tag name="KSO_WM_UNIT_INDEX" val="1"/>
  <p:tag name="KSO_WM_UNIT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9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SUBTYPE" val="h"/>
  <p:tag name="KSO_WM_UNIT_TYPE" val="i"/>
  <p:tag name="KSO_WM_UNIT_INDEX" val="1"/>
  <p:tag name="KSO_WM_UNIT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SUBTYPE" val="h"/>
  <p:tag name="KSO_WM_UNIT_TYPE" val="i"/>
  <p:tag name="KSO_WM_UNIT_INDEX" val="1"/>
  <p:tag name="KSO_WM_UNIT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20177126">
      <a:dk1>
        <a:srgbClr val="000000"/>
      </a:dk1>
      <a:lt1>
        <a:srgbClr val="FFFFFF"/>
      </a:lt1>
      <a:dk2>
        <a:srgbClr val="DFF0F6"/>
      </a:dk2>
      <a:lt2>
        <a:srgbClr val="FFFFFF"/>
      </a:lt2>
      <a:accent1>
        <a:srgbClr val="98CCE0"/>
      </a:accent1>
      <a:accent2>
        <a:srgbClr val="68D6DB"/>
      </a:accent2>
      <a:accent3>
        <a:srgbClr val="55DCBA"/>
      </a:accent3>
      <a:accent4>
        <a:srgbClr val="7EDC83"/>
      </a:accent4>
      <a:accent5>
        <a:srgbClr val="BAD444"/>
      </a:accent5>
      <a:accent6>
        <a:srgbClr val="FFC000"/>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2943</Words>
  <Application>WPS 演示</Application>
  <PresentationFormat>宽屏</PresentationFormat>
  <Paragraphs>427</Paragraphs>
  <Slides>33</Slides>
  <Notes>0</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33</vt:i4>
      </vt:variant>
    </vt:vector>
  </HeadingPairs>
  <TitlesOfParts>
    <vt:vector size="49" baseType="lpstr">
      <vt:lpstr>Arial</vt:lpstr>
      <vt:lpstr>宋体</vt:lpstr>
      <vt:lpstr>Wingdings</vt:lpstr>
      <vt:lpstr>方正静蕾简体</vt:lpstr>
      <vt:lpstr>微软雅黑</vt:lpstr>
      <vt:lpstr>华文行楷</vt:lpstr>
      <vt:lpstr>汉仪雅酷黑-65J</vt:lpstr>
      <vt:lpstr>Wingdings</vt:lpstr>
      <vt:lpstr>华文琥珀</vt:lpstr>
      <vt:lpstr>华文隶书</vt:lpstr>
      <vt:lpstr>黑体</vt:lpstr>
      <vt:lpstr>Arial Unicode MS</vt:lpstr>
      <vt:lpstr>Calibri</vt:lpstr>
      <vt:lpstr>华文楷体</vt:lpstr>
      <vt:lpstr>Office 主题</vt:lpstr>
      <vt:lpstr>1_Office 主题​​</vt:lpstr>
      <vt:lpstr>国家概述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deng</dc:creator>
  <cp:lastModifiedBy>邓启帆</cp:lastModifiedBy>
  <cp:revision>32</cp:revision>
  <dcterms:created xsi:type="dcterms:W3CDTF">2021-10-07T06:21:00Z</dcterms:created>
  <dcterms:modified xsi:type="dcterms:W3CDTF">2022-08-04T08:15:49Z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12B98AEE025F4733AD9F38E3BF8C07CD</vt:lpwstr>
  </property>
  <property fmtid="{D5CDD505-2E9C-101B-9397-08002B2CF9AE}" pid="3" name="KSOProductBuildVer">
    <vt:lpwstr>2052-11.1.0.11875</vt:lpwstr>
  </property>
</Properties>
</file>